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 id="2147483671" r:id="rId2"/>
  </p:sldMasterIdLst>
  <p:notesMasterIdLst>
    <p:notesMasterId r:id="rId39"/>
  </p:notesMasterIdLst>
  <p:sldIdLst>
    <p:sldId id="256" r:id="rId3"/>
    <p:sldId id="290"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91" r:id="rId36"/>
    <p:sldId id="288" r:id="rId37"/>
    <p:sldId id="289" r:id="rId38"/>
  </p:sldIdLst>
  <p:sldSz cx="9144000" cy="5143500" type="screen16x9"/>
  <p:notesSz cx="6858000" cy="9144000"/>
  <p:embeddedFontLst>
    <p:embeddedFont>
      <p:font typeface="Comic Sans MS" panose="030F0702030302020204" pitchFamily="66" charset="0"/>
      <p:regular r:id="rId40"/>
      <p:bold r:id="rId41"/>
      <p:italic r:id="rId42"/>
      <p:boldItalic r:id="rId43"/>
    </p:embeddedFont>
    <p:embeddedFont>
      <p:font typeface="Gill Sans" panose="020B0604020202020204" charset="0"/>
      <p:regular r:id="rId44"/>
      <p:bold r:id="rId45"/>
    </p:embeddedFont>
    <p:embeddedFont>
      <p:font typeface="Lato" panose="020F0502020204030203" pitchFamily="34"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3" d="100"/>
          <a:sy n="143" d="100"/>
        </p:scale>
        <p:origin x="576"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5.fntdata"/><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4.fntdata"/><Relationship Id="rId48" Type="http://schemas.openxmlformats.org/officeDocument/2006/relationships/font" Target="fonts/font9.fntdata"/><Relationship Id="rId8" Type="http://schemas.openxmlformats.org/officeDocument/2006/relationships/slide" Target="slides/slide6.xml"/><Relationship Id="rId51"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7.fntdata"/><Relationship Id="rId20" Type="http://schemas.openxmlformats.org/officeDocument/2006/relationships/slide" Target="slides/slide1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effc995731_1_56:notes"/>
          <p:cNvSpPr txBox="1">
            <a:spLocks noGrp="1"/>
          </p:cNvSpPr>
          <p:nvPr>
            <p:ph type="body" idx="1"/>
          </p:nvPr>
        </p:nvSpPr>
        <p:spPr>
          <a:xfrm>
            <a:off x="685800" y="4343400"/>
            <a:ext cx="5486400" cy="4114800"/>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108" name="Google Shape;108;g2effc995731_1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a:extLst>
            <a:ext uri="{FF2B5EF4-FFF2-40B4-BE49-F238E27FC236}">
              <a16:creationId xmlns:a16="http://schemas.microsoft.com/office/drawing/2014/main" id="{7FDBF7E7-E807-C3C5-255A-4B181164ED21}"/>
            </a:ext>
          </a:extLst>
        </p:cNvPr>
        <p:cNvGrpSpPr/>
        <p:nvPr/>
      </p:nvGrpSpPr>
      <p:grpSpPr>
        <a:xfrm>
          <a:off x="0" y="0"/>
          <a:ext cx="0" cy="0"/>
          <a:chOff x="0" y="0"/>
          <a:chExt cx="0" cy="0"/>
        </a:xfrm>
      </p:grpSpPr>
      <p:sp>
        <p:nvSpPr>
          <p:cNvPr id="114" name="Google Shape;114;g2effc995731_1_198:notes">
            <a:extLst>
              <a:ext uri="{FF2B5EF4-FFF2-40B4-BE49-F238E27FC236}">
                <a16:creationId xmlns:a16="http://schemas.microsoft.com/office/drawing/2014/main" id="{BBF1A8AA-27D3-C3A1-E035-802BD28A19D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115" name="Google Shape;115;g2effc995731_1_198:notes">
            <a:extLst>
              <a:ext uri="{FF2B5EF4-FFF2-40B4-BE49-F238E27FC236}">
                <a16:creationId xmlns:a16="http://schemas.microsoft.com/office/drawing/2014/main" id="{1D536BBA-934C-7462-80D1-5B2F21527A5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346891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2effc995731_1_198:notes"/>
          <p:cNvSpPr txBox="1">
            <a:spLocks noGrp="1"/>
          </p:cNvSpPr>
          <p:nvPr>
            <p:ph type="body" idx="1"/>
          </p:nvPr>
        </p:nvSpPr>
        <p:spPr>
          <a:xfrm>
            <a:off x="685800" y="4343400"/>
            <a:ext cx="5486400" cy="4114800"/>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115" name="Google Shape;115;g2effc995731_1_1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2effc995731_1_83:notes"/>
          <p:cNvSpPr txBox="1">
            <a:spLocks noGrp="1"/>
          </p:cNvSpPr>
          <p:nvPr>
            <p:ph type="body" idx="1"/>
          </p:nvPr>
        </p:nvSpPr>
        <p:spPr>
          <a:xfrm>
            <a:off x="685800" y="4343400"/>
            <a:ext cx="5486400" cy="4114800"/>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122" name="Google Shape;122;g2effc995731_1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effc995731_1_69:notes"/>
          <p:cNvSpPr txBox="1">
            <a:spLocks noGrp="1"/>
          </p:cNvSpPr>
          <p:nvPr>
            <p:ph type="body" idx="1"/>
          </p:nvPr>
        </p:nvSpPr>
        <p:spPr>
          <a:xfrm>
            <a:off x="685800" y="4343400"/>
            <a:ext cx="5486419" cy="4114884"/>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129" name="Google Shape;129;g2effc995731_1_69:notes"/>
          <p:cNvSpPr>
            <a:spLocks noGrp="1" noRot="1" noChangeAspect="1"/>
          </p:cNvSpPr>
          <p:nvPr>
            <p:ph type="sldImg" idx="2"/>
          </p:nvPr>
        </p:nvSpPr>
        <p:spPr>
          <a:xfrm>
            <a:off x="407740" y="686496"/>
            <a:ext cx="6042520" cy="3427841"/>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2effc995731_1_89:notes"/>
          <p:cNvSpPr txBox="1">
            <a:spLocks noGrp="1"/>
          </p:cNvSpPr>
          <p:nvPr>
            <p:ph type="body" idx="1"/>
          </p:nvPr>
        </p:nvSpPr>
        <p:spPr>
          <a:xfrm>
            <a:off x="685800" y="4343400"/>
            <a:ext cx="5486400" cy="4114800"/>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138" name="Google Shape;138;g2effc995731_1_89:notes"/>
          <p:cNvSpPr>
            <a:spLocks noGrp="1" noRot="1" noChangeAspect="1"/>
          </p:cNvSpPr>
          <p:nvPr>
            <p:ph type="sldImg" idx="2"/>
          </p:nvPr>
        </p:nvSpPr>
        <p:spPr>
          <a:xfrm>
            <a:off x="407740" y="686496"/>
            <a:ext cx="6042520" cy="3427841"/>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2effc995731_1_150:notes"/>
          <p:cNvSpPr txBox="1">
            <a:spLocks noGrp="1"/>
          </p:cNvSpPr>
          <p:nvPr>
            <p:ph type="body" idx="1"/>
          </p:nvPr>
        </p:nvSpPr>
        <p:spPr>
          <a:xfrm>
            <a:off x="685800" y="4343400"/>
            <a:ext cx="5486400" cy="4114800"/>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146" name="Google Shape;146;g2effc995731_1_150:notes"/>
          <p:cNvSpPr>
            <a:spLocks noGrp="1" noRot="1" noChangeAspect="1"/>
          </p:cNvSpPr>
          <p:nvPr>
            <p:ph type="sldImg" idx="2"/>
          </p:nvPr>
        </p:nvSpPr>
        <p:spPr>
          <a:xfrm>
            <a:off x="407740" y="686496"/>
            <a:ext cx="6042520" cy="3427841"/>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2effc995731_1_63:notes"/>
          <p:cNvSpPr txBox="1">
            <a:spLocks noGrp="1"/>
          </p:cNvSpPr>
          <p:nvPr>
            <p:ph type="body" idx="1"/>
          </p:nvPr>
        </p:nvSpPr>
        <p:spPr>
          <a:xfrm>
            <a:off x="685800" y="4343400"/>
            <a:ext cx="5486400" cy="4114800"/>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153" name="Google Shape;153;g2effc995731_1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2effc995731_1_132:notes"/>
          <p:cNvSpPr txBox="1">
            <a:spLocks noGrp="1"/>
          </p:cNvSpPr>
          <p:nvPr>
            <p:ph type="body" idx="1"/>
          </p:nvPr>
        </p:nvSpPr>
        <p:spPr>
          <a:xfrm>
            <a:off x="685800" y="4343400"/>
            <a:ext cx="5486419" cy="4114884"/>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160" name="Google Shape;160;g2effc995731_1_132:notes"/>
          <p:cNvSpPr>
            <a:spLocks noGrp="1" noRot="1" noChangeAspect="1"/>
          </p:cNvSpPr>
          <p:nvPr>
            <p:ph type="sldImg" idx="2"/>
          </p:nvPr>
        </p:nvSpPr>
        <p:spPr>
          <a:xfrm>
            <a:off x="407740" y="686496"/>
            <a:ext cx="6042520" cy="3427841"/>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2effc995731_1_101:notes"/>
          <p:cNvSpPr txBox="1">
            <a:spLocks noGrp="1"/>
          </p:cNvSpPr>
          <p:nvPr>
            <p:ph type="body" idx="1"/>
          </p:nvPr>
        </p:nvSpPr>
        <p:spPr>
          <a:xfrm>
            <a:off x="685800" y="4343400"/>
            <a:ext cx="5486400" cy="4114800"/>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167" name="Google Shape;167;g2effc995731_1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2effc995731_1_107:notes"/>
          <p:cNvSpPr txBox="1">
            <a:spLocks noGrp="1"/>
          </p:cNvSpPr>
          <p:nvPr>
            <p:ph type="body" idx="1"/>
          </p:nvPr>
        </p:nvSpPr>
        <p:spPr>
          <a:xfrm>
            <a:off x="685800" y="4343400"/>
            <a:ext cx="5486400" cy="4114800"/>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174" name="Google Shape;174;g2effc995731_1_107:notes"/>
          <p:cNvSpPr>
            <a:spLocks noGrp="1" noRot="1" noChangeAspect="1"/>
          </p:cNvSpPr>
          <p:nvPr>
            <p:ph type="sldImg" idx="2"/>
          </p:nvPr>
        </p:nvSpPr>
        <p:spPr>
          <a:xfrm>
            <a:off x="407740" y="686496"/>
            <a:ext cx="6042520" cy="3427841"/>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2effc995731_1_113:notes"/>
          <p:cNvSpPr txBox="1">
            <a:spLocks noGrp="1"/>
          </p:cNvSpPr>
          <p:nvPr>
            <p:ph type="body" idx="1"/>
          </p:nvPr>
        </p:nvSpPr>
        <p:spPr>
          <a:xfrm>
            <a:off x="685800" y="4343400"/>
            <a:ext cx="5486400" cy="4114800"/>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181" name="Google Shape;181;g2effc995731_1_113:notes"/>
          <p:cNvSpPr>
            <a:spLocks noGrp="1" noRot="1" noChangeAspect="1"/>
          </p:cNvSpPr>
          <p:nvPr>
            <p:ph type="sldImg" idx="2"/>
          </p:nvPr>
        </p:nvSpPr>
        <p:spPr>
          <a:xfrm>
            <a:off x="407740" y="686496"/>
            <a:ext cx="6042520" cy="3427841"/>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3164f7be1fd_0_43:notes"/>
          <p:cNvSpPr txBox="1">
            <a:spLocks noGrp="1"/>
          </p:cNvSpPr>
          <p:nvPr>
            <p:ph type="body" idx="1"/>
          </p:nvPr>
        </p:nvSpPr>
        <p:spPr>
          <a:xfrm>
            <a:off x="685800" y="4343400"/>
            <a:ext cx="5486400" cy="4114800"/>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188" name="Google Shape;188;g3164f7be1fd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2effc995731_1_192:notes"/>
          <p:cNvSpPr txBox="1">
            <a:spLocks noGrp="1"/>
          </p:cNvSpPr>
          <p:nvPr>
            <p:ph type="body" idx="1"/>
          </p:nvPr>
        </p:nvSpPr>
        <p:spPr>
          <a:xfrm>
            <a:off x="685800" y="4343400"/>
            <a:ext cx="5486400" cy="4114800"/>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195" name="Google Shape;195;g2effc995731_1_192:notes"/>
          <p:cNvSpPr>
            <a:spLocks noGrp="1" noRot="1" noChangeAspect="1"/>
          </p:cNvSpPr>
          <p:nvPr>
            <p:ph type="sldImg" idx="2"/>
          </p:nvPr>
        </p:nvSpPr>
        <p:spPr>
          <a:xfrm>
            <a:off x="407740" y="686496"/>
            <a:ext cx="6042520" cy="3427841"/>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2effc995731_1_77:notes"/>
          <p:cNvSpPr txBox="1">
            <a:spLocks noGrp="1"/>
          </p:cNvSpPr>
          <p:nvPr>
            <p:ph type="body" idx="1"/>
          </p:nvPr>
        </p:nvSpPr>
        <p:spPr>
          <a:xfrm>
            <a:off x="685800" y="4343400"/>
            <a:ext cx="5486419" cy="4114884"/>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202" name="Google Shape;202;g2effc995731_1_77:notes"/>
          <p:cNvSpPr>
            <a:spLocks noGrp="1" noRot="1" noChangeAspect="1"/>
          </p:cNvSpPr>
          <p:nvPr>
            <p:ph type="sldImg" idx="2"/>
          </p:nvPr>
        </p:nvSpPr>
        <p:spPr>
          <a:xfrm>
            <a:off x="407740" y="686496"/>
            <a:ext cx="6042520" cy="3427841"/>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2effc995731_1_186:notes"/>
          <p:cNvSpPr txBox="1">
            <a:spLocks noGrp="1"/>
          </p:cNvSpPr>
          <p:nvPr>
            <p:ph type="body" idx="1"/>
          </p:nvPr>
        </p:nvSpPr>
        <p:spPr>
          <a:xfrm>
            <a:off x="685800" y="4343400"/>
            <a:ext cx="5486400" cy="4114800"/>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209" name="Google Shape;209;g2effc995731_1_1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2effc995731_1_138:notes"/>
          <p:cNvSpPr txBox="1">
            <a:spLocks noGrp="1"/>
          </p:cNvSpPr>
          <p:nvPr>
            <p:ph type="body" idx="1"/>
          </p:nvPr>
        </p:nvSpPr>
        <p:spPr>
          <a:xfrm>
            <a:off x="685800" y="4343400"/>
            <a:ext cx="5486400" cy="4114800"/>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217" name="Google Shape;217;g2effc995731_1_138:notes"/>
          <p:cNvSpPr>
            <a:spLocks noGrp="1" noRot="1" noChangeAspect="1"/>
          </p:cNvSpPr>
          <p:nvPr>
            <p:ph type="sldImg" idx="2"/>
          </p:nvPr>
        </p:nvSpPr>
        <p:spPr>
          <a:xfrm>
            <a:off x="407740" y="686496"/>
            <a:ext cx="6042520" cy="3427841"/>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2effc995731_1_174:notes"/>
          <p:cNvSpPr txBox="1">
            <a:spLocks noGrp="1"/>
          </p:cNvSpPr>
          <p:nvPr>
            <p:ph type="body" idx="1"/>
          </p:nvPr>
        </p:nvSpPr>
        <p:spPr>
          <a:xfrm>
            <a:off x="685800" y="4343400"/>
            <a:ext cx="5486400" cy="4114800"/>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224" name="Google Shape;224;g2effc995731_1_174:notes"/>
          <p:cNvSpPr>
            <a:spLocks noGrp="1" noRot="1" noChangeAspect="1"/>
          </p:cNvSpPr>
          <p:nvPr>
            <p:ph type="sldImg" idx="2"/>
          </p:nvPr>
        </p:nvSpPr>
        <p:spPr>
          <a:xfrm>
            <a:off x="407740" y="686496"/>
            <a:ext cx="6042520" cy="3427841"/>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31819dba1ba_0_2:notes"/>
          <p:cNvSpPr txBox="1">
            <a:spLocks noGrp="1"/>
          </p:cNvSpPr>
          <p:nvPr>
            <p:ph type="body" idx="1"/>
          </p:nvPr>
        </p:nvSpPr>
        <p:spPr>
          <a:xfrm>
            <a:off x="685800" y="4343400"/>
            <a:ext cx="5486400" cy="4114800"/>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231" name="Google Shape;231;g31819dba1ba_0_2:notes"/>
          <p:cNvSpPr>
            <a:spLocks noGrp="1" noRot="1" noChangeAspect="1"/>
          </p:cNvSpPr>
          <p:nvPr>
            <p:ph type="sldImg" idx="2"/>
          </p:nvPr>
        </p:nvSpPr>
        <p:spPr>
          <a:xfrm>
            <a:off x="407740" y="686496"/>
            <a:ext cx="6042600" cy="34278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3164f7be1fd_0_37:notes"/>
          <p:cNvSpPr txBox="1">
            <a:spLocks noGrp="1"/>
          </p:cNvSpPr>
          <p:nvPr>
            <p:ph type="body" idx="1"/>
          </p:nvPr>
        </p:nvSpPr>
        <p:spPr>
          <a:xfrm>
            <a:off x="685800" y="4343400"/>
            <a:ext cx="5486400" cy="4114800"/>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238" name="Google Shape;238;g3164f7be1fd_0_37:notes"/>
          <p:cNvSpPr>
            <a:spLocks noGrp="1" noRot="1" noChangeAspect="1"/>
          </p:cNvSpPr>
          <p:nvPr>
            <p:ph type="sldImg" idx="2"/>
          </p:nvPr>
        </p:nvSpPr>
        <p:spPr>
          <a:xfrm>
            <a:off x="407740" y="686496"/>
            <a:ext cx="6042600" cy="34278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2effc995731_1_162:notes"/>
          <p:cNvSpPr txBox="1">
            <a:spLocks noGrp="1"/>
          </p:cNvSpPr>
          <p:nvPr>
            <p:ph type="body" idx="1"/>
          </p:nvPr>
        </p:nvSpPr>
        <p:spPr>
          <a:xfrm>
            <a:off x="685800" y="4343400"/>
            <a:ext cx="5486419" cy="4114884"/>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245" name="Google Shape;245;g2effc995731_1_162:notes"/>
          <p:cNvSpPr>
            <a:spLocks noGrp="1" noRot="1" noChangeAspect="1"/>
          </p:cNvSpPr>
          <p:nvPr>
            <p:ph type="sldImg" idx="2"/>
          </p:nvPr>
        </p:nvSpPr>
        <p:spPr>
          <a:xfrm>
            <a:off x="407740" y="686496"/>
            <a:ext cx="6042520" cy="3427841"/>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3164f7be1fd_0_49:notes"/>
          <p:cNvSpPr txBox="1">
            <a:spLocks noGrp="1"/>
          </p:cNvSpPr>
          <p:nvPr>
            <p:ph type="body" idx="1"/>
          </p:nvPr>
        </p:nvSpPr>
        <p:spPr>
          <a:xfrm>
            <a:off x="685800" y="4343400"/>
            <a:ext cx="5486400" cy="4114800"/>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252" name="Google Shape;252;g3164f7be1fd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3164f7be1fd_0_31:notes"/>
          <p:cNvSpPr txBox="1">
            <a:spLocks noGrp="1"/>
          </p:cNvSpPr>
          <p:nvPr>
            <p:ph type="body" idx="1"/>
          </p:nvPr>
        </p:nvSpPr>
        <p:spPr>
          <a:xfrm>
            <a:off x="685800" y="4343400"/>
            <a:ext cx="5486400" cy="4114800"/>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259" name="Google Shape;259;g3164f7be1fd_0_31:notes"/>
          <p:cNvSpPr>
            <a:spLocks noGrp="1" noRot="1" noChangeAspect="1"/>
          </p:cNvSpPr>
          <p:nvPr>
            <p:ph type="sldImg" idx="2"/>
          </p:nvPr>
        </p:nvSpPr>
        <p:spPr>
          <a:xfrm>
            <a:off x="407740" y="686496"/>
            <a:ext cx="6042600" cy="34278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2effc995731_1_125:notes"/>
          <p:cNvSpPr txBox="1">
            <a:spLocks noGrp="1"/>
          </p:cNvSpPr>
          <p:nvPr>
            <p:ph type="body" idx="1"/>
          </p:nvPr>
        </p:nvSpPr>
        <p:spPr>
          <a:xfrm>
            <a:off x="685800" y="4343400"/>
            <a:ext cx="5486400" cy="4114800"/>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266" name="Google Shape;266;g2effc995731_1_125:notes"/>
          <p:cNvSpPr>
            <a:spLocks noGrp="1" noRot="1" noChangeAspect="1"/>
          </p:cNvSpPr>
          <p:nvPr>
            <p:ph type="sldImg" idx="2"/>
          </p:nvPr>
        </p:nvSpPr>
        <p:spPr>
          <a:xfrm>
            <a:off x="407740" y="686496"/>
            <a:ext cx="6042520" cy="3427841"/>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2effc995731_1_144:notes"/>
          <p:cNvSpPr txBox="1">
            <a:spLocks noGrp="1"/>
          </p:cNvSpPr>
          <p:nvPr>
            <p:ph type="body" idx="1"/>
          </p:nvPr>
        </p:nvSpPr>
        <p:spPr>
          <a:xfrm>
            <a:off x="685800" y="4343400"/>
            <a:ext cx="5486400" cy="4114800"/>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275" name="Google Shape;275;g2effc995731_1_144:notes"/>
          <p:cNvSpPr>
            <a:spLocks noGrp="1" noRot="1" noChangeAspect="1"/>
          </p:cNvSpPr>
          <p:nvPr>
            <p:ph type="sldImg" idx="2"/>
          </p:nvPr>
        </p:nvSpPr>
        <p:spPr>
          <a:xfrm>
            <a:off x="407740" y="686496"/>
            <a:ext cx="6042520" cy="3427841"/>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2effc995731_1_180:notes"/>
          <p:cNvSpPr txBox="1">
            <a:spLocks noGrp="1"/>
          </p:cNvSpPr>
          <p:nvPr>
            <p:ph type="body" idx="1"/>
          </p:nvPr>
        </p:nvSpPr>
        <p:spPr>
          <a:xfrm>
            <a:off x="685800" y="4343400"/>
            <a:ext cx="5486400" cy="4114800"/>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282" name="Google Shape;282;g2effc995731_1_1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3164f7be1fd_0_7:notes"/>
          <p:cNvSpPr txBox="1">
            <a:spLocks noGrp="1"/>
          </p:cNvSpPr>
          <p:nvPr>
            <p:ph type="body" idx="1"/>
          </p:nvPr>
        </p:nvSpPr>
        <p:spPr>
          <a:xfrm>
            <a:off x="685800" y="4343400"/>
            <a:ext cx="5486400" cy="4114800"/>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289" name="Google Shape;289;g3164f7be1fd_0_7:notes"/>
          <p:cNvSpPr>
            <a:spLocks noGrp="1" noRot="1" noChangeAspect="1"/>
          </p:cNvSpPr>
          <p:nvPr>
            <p:ph type="sldImg" idx="2"/>
          </p:nvPr>
        </p:nvSpPr>
        <p:spPr>
          <a:xfrm>
            <a:off x="407740" y="686496"/>
            <a:ext cx="6042600" cy="34278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2effc995731_1_156:notes"/>
          <p:cNvSpPr txBox="1">
            <a:spLocks noGrp="1"/>
          </p:cNvSpPr>
          <p:nvPr>
            <p:ph type="body" idx="1"/>
          </p:nvPr>
        </p:nvSpPr>
        <p:spPr>
          <a:xfrm>
            <a:off x="685800" y="4343400"/>
            <a:ext cx="5486400" cy="4114800"/>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296" name="Google Shape;296;g2effc995731_1_1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2effc995731_1_95:notes"/>
          <p:cNvSpPr txBox="1">
            <a:spLocks noGrp="1"/>
          </p:cNvSpPr>
          <p:nvPr>
            <p:ph type="body" idx="1"/>
          </p:nvPr>
        </p:nvSpPr>
        <p:spPr>
          <a:xfrm>
            <a:off x="685800" y="4343400"/>
            <a:ext cx="5486400" cy="4114800"/>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303" name="Google Shape;303;g2effc995731_1_95:notes"/>
          <p:cNvSpPr>
            <a:spLocks noGrp="1" noRot="1" noChangeAspect="1"/>
          </p:cNvSpPr>
          <p:nvPr>
            <p:ph type="sldImg" idx="2"/>
          </p:nvPr>
        </p:nvSpPr>
        <p:spPr>
          <a:xfrm>
            <a:off x="407740" y="686496"/>
            <a:ext cx="6042520" cy="3427841"/>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2effc995731_1_119:notes"/>
          <p:cNvSpPr txBox="1">
            <a:spLocks noGrp="1"/>
          </p:cNvSpPr>
          <p:nvPr>
            <p:ph type="body" idx="1"/>
          </p:nvPr>
        </p:nvSpPr>
        <p:spPr>
          <a:xfrm>
            <a:off x="685800" y="4343400"/>
            <a:ext cx="5486400" cy="4114800"/>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310" name="Google Shape;310;g2effc995731_1_119:notes"/>
          <p:cNvSpPr>
            <a:spLocks noGrp="1" noRot="1" noChangeAspect="1"/>
          </p:cNvSpPr>
          <p:nvPr>
            <p:ph type="sldImg" idx="2"/>
          </p:nvPr>
        </p:nvSpPr>
        <p:spPr>
          <a:xfrm>
            <a:off x="407740" y="686496"/>
            <a:ext cx="6042520" cy="3427841"/>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2effc995731_1_168:notes"/>
          <p:cNvSpPr txBox="1">
            <a:spLocks noGrp="1"/>
          </p:cNvSpPr>
          <p:nvPr>
            <p:ph type="body" idx="1"/>
          </p:nvPr>
        </p:nvSpPr>
        <p:spPr>
          <a:xfrm>
            <a:off x="685800" y="4343400"/>
            <a:ext cx="5486400" cy="4114800"/>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317" name="Google Shape;317;g2effc995731_1_1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3164f7be1fd_0_19:notes"/>
          <p:cNvSpPr txBox="1">
            <a:spLocks noGrp="1"/>
          </p:cNvSpPr>
          <p:nvPr>
            <p:ph type="body" idx="1"/>
          </p:nvPr>
        </p:nvSpPr>
        <p:spPr>
          <a:xfrm>
            <a:off x="685800" y="4343400"/>
            <a:ext cx="5486400" cy="4114800"/>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324" name="Google Shape;324;g3164f7be1fd_0_19:notes"/>
          <p:cNvSpPr>
            <a:spLocks noGrp="1" noRot="1" noChangeAspect="1"/>
          </p:cNvSpPr>
          <p:nvPr>
            <p:ph type="sldImg" idx="2"/>
          </p:nvPr>
        </p:nvSpPr>
        <p:spPr>
          <a:xfrm>
            <a:off x="407740" y="686496"/>
            <a:ext cx="6042600" cy="34278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3164f7be1fd_0_13:notes"/>
          <p:cNvSpPr txBox="1">
            <a:spLocks noGrp="1"/>
          </p:cNvSpPr>
          <p:nvPr>
            <p:ph type="body" idx="1"/>
          </p:nvPr>
        </p:nvSpPr>
        <p:spPr>
          <a:xfrm>
            <a:off x="685800" y="4343400"/>
            <a:ext cx="5486400" cy="4114800"/>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331" name="Google Shape;331;g3164f7be1fd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a:extLst>
            <a:ext uri="{FF2B5EF4-FFF2-40B4-BE49-F238E27FC236}">
              <a16:creationId xmlns:a16="http://schemas.microsoft.com/office/drawing/2014/main" id="{2162649D-AB2A-C857-7FDD-0DE66735102A}"/>
            </a:ext>
          </a:extLst>
        </p:cNvPr>
        <p:cNvGrpSpPr/>
        <p:nvPr/>
      </p:nvGrpSpPr>
      <p:grpSpPr>
        <a:xfrm>
          <a:off x="0" y="0"/>
          <a:ext cx="0" cy="0"/>
          <a:chOff x="0" y="0"/>
          <a:chExt cx="0" cy="0"/>
        </a:xfrm>
      </p:grpSpPr>
      <p:sp>
        <p:nvSpPr>
          <p:cNvPr id="330" name="Google Shape;330;g3164f7be1fd_0_13:notes">
            <a:extLst>
              <a:ext uri="{FF2B5EF4-FFF2-40B4-BE49-F238E27FC236}">
                <a16:creationId xmlns:a16="http://schemas.microsoft.com/office/drawing/2014/main" id="{7C105A0A-E632-D462-1939-0FC77720CF8F}"/>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
        <p:nvSpPr>
          <p:cNvPr id="331" name="Google Shape;331;g3164f7be1fd_0_13:notes">
            <a:extLst>
              <a:ext uri="{FF2B5EF4-FFF2-40B4-BE49-F238E27FC236}">
                <a16:creationId xmlns:a16="http://schemas.microsoft.com/office/drawing/2014/main" id="{27645798-ACCC-9031-9CB0-C2379EB3789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799247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2effc995731_1_216: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8" name="Google Shape;338;g2effc995731_1_216:notes"/>
          <p:cNvSpPr txBox="1">
            <a:spLocks noGrp="1"/>
          </p:cNvSpPr>
          <p:nvPr>
            <p:ph type="body" idx="1"/>
          </p:nvPr>
        </p:nvSpPr>
        <p:spPr>
          <a:xfrm>
            <a:off x="685800" y="4343400"/>
            <a:ext cx="5486419" cy="4114884"/>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2effc995731_1_223:notes"/>
          <p:cNvSpPr>
            <a:spLocks noGrp="1" noRot="1" noChangeAspect="1"/>
          </p:cNvSpPr>
          <p:nvPr>
            <p:ph type="sldImg" idx="2"/>
          </p:nvPr>
        </p:nvSpPr>
        <p:spPr>
          <a:xfrm>
            <a:off x="409273" y="686496"/>
            <a:ext cx="6040987" cy="3427841"/>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6" name="Google Shape;346;g2effc995731_1_223:notes"/>
          <p:cNvSpPr txBox="1">
            <a:spLocks noGrp="1"/>
          </p:cNvSpPr>
          <p:nvPr>
            <p:ph type="body" idx="1"/>
          </p:nvPr>
        </p:nvSpPr>
        <p:spPr>
          <a:xfrm>
            <a:off x="685800" y="4343400"/>
            <a:ext cx="5486419" cy="4114884"/>
          </a:xfrm>
          <a:prstGeom prst="rect">
            <a:avLst/>
          </a:prstGeom>
          <a:noFill/>
          <a:ln>
            <a:noFill/>
          </a:ln>
        </p:spPr>
        <p:txBody>
          <a:bodyPr spcFirstLastPara="1" wrap="square" lIns="91225" tIns="91225" rIns="91225" bIns="91225" anchor="t" anchorCtr="0">
            <a:noAutofit/>
          </a:bodyPr>
          <a:lstStyle/>
          <a:p>
            <a:pPr marL="0" lvl="0" indent="0" algn="l" rtl="0">
              <a:lnSpc>
                <a:spcPct val="100000"/>
              </a:lnSpc>
              <a:spcBef>
                <a:spcPts val="0"/>
              </a:spcBef>
              <a:spcAft>
                <a:spcPts val="0"/>
              </a:spcAft>
              <a:buSzPts val="1100"/>
              <a:buNone/>
            </a:pPr>
            <a:endParaRPr sz="14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4"/>
        <p:cNvGrpSpPr/>
        <p:nvPr/>
      </p:nvGrpSpPr>
      <p:grpSpPr>
        <a:xfrm>
          <a:off x="0" y="0"/>
          <a:ext cx="0" cy="0"/>
          <a:chOff x="0" y="0"/>
          <a:chExt cx="0" cy="0"/>
        </a:xfrm>
      </p:grpSpPr>
      <p:sp>
        <p:nvSpPr>
          <p:cNvPr id="55" name="Google Shape;55;p14"/>
          <p:cNvSpPr txBox="1">
            <a:spLocks noGrp="1"/>
          </p:cNvSpPr>
          <p:nvPr>
            <p:ph type="ctrTitle"/>
          </p:nvPr>
        </p:nvSpPr>
        <p:spPr>
          <a:xfrm>
            <a:off x="311708" y="744575"/>
            <a:ext cx="8520525" cy="2052675"/>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56" name="Google Shape;56;p14"/>
          <p:cNvSpPr txBox="1">
            <a:spLocks noGrp="1"/>
          </p:cNvSpPr>
          <p:nvPr>
            <p:ph type="subTitle" idx="1"/>
          </p:nvPr>
        </p:nvSpPr>
        <p:spPr>
          <a:xfrm>
            <a:off x="311700" y="2834125"/>
            <a:ext cx="8520525" cy="792675"/>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57" name="Google Shape;57;p14"/>
          <p:cNvSpPr txBox="1">
            <a:spLocks noGrp="1"/>
          </p:cNvSpPr>
          <p:nvPr>
            <p:ph type="sldNum" idx="12"/>
          </p:nvPr>
        </p:nvSpPr>
        <p:spPr>
          <a:xfrm>
            <a:off x="8472458" y="4663217"/>
            <a:ext cx="548775" cy="393525"/>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58" name="Google Shape;58;p14"/>
          <p:cNvSpPr/>
          <p:nvPr/>
        </p:nvSpPr>
        <p:spPr>
          <a:xfrm>
            <a:off x="0" y="4085408"/>
            <a:ext cx="9144000" cy="1058092"/>
          </a:xfrm>
          <a:prstGeom prst="rect">
            <a:avLst/>
          </a:prstGeom>
          <a:solidFill>
            <a:schemeClr val="dk1"/>
          </a:solidFill>
          <a:ln w="25400" cap="flat" cmpd="sng">
            <a:solidFill>
              <a:srgbClr val="1B386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None/>
            </a:pPr>
            <a:endParaRPr sz="1100" b="0" i="0" u="none" strike="noStrike" cap="none">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9"/>
        <p:cNvGrpSpPr/>
        <p:nvPr/>
      </p:nvGrpSpPr>
      <p:grpSpPr>
        <a:xfrm>
          <a:off x="0" y="0"/>
          <a:ext cx="0" cy="0"/>
          <a:chOff x="0" y="0"/>
          <a:chExt cx="0" cy="0"/>
        </a:xfrm>
      </p:grpSpPr>
      <p:sp>
        <p:nvSpPr>
          <p:cNvPr id="60" name="Google Shape;60;p15"/>
          <p:cNvSpPr txBox="1">
            <a:spLocks noGrp="1"/>
          </p:cNvSpPr>
          <p:nvPr>
            <p:ph type="title"/>
          </p:nvPr>
        </p:nvSpPr>
        <p:spPr>
          <a:xfrm>
            <a:off x="311700" y="196538"/>
            <a:ext cx="2808000" cy="755775"/>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61" name="Google Shape;61;p15"/>
          <p:cNvSpPr txBox="1">
            <a:spLocks noGrp="1"/>
          </p:cNvSpPr>
          <p:nvPr>
            <p:ph type="body" idx="1"/>
          </p:nvPr>
        </p:nvSpPr>
        <p:spPr>
          <a:xfrm>
            <a:off x="311699" y="1105483"/>
            <a:ext cx="4910177" cy="2852563"/>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62" name="Google Shape;62;p15"/>
          <p:cNvSpPr txBox="1">
            <a:spLocks noGrp="1"/>
          </p:cNvSpPr>
          <p:nvPr>
            <p:ph type="sldNum" idx="12"/>
          </p:nvPr>
        </p:nvSpPr>
        <p:spPr>
          <a:xfrm>
            <a:off x="8472458" y="4663217"/>
            <a:ext cx="548775" cy="393525"/>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63" name="Google Shape;63;p15"/>
          <p:cNvSpPr/>
          <p:nvPr/>
        </p:nvSpPr>
        <p:spPr>
          <a:xfrm>
            <a:off x="0" y="4085408"/>
            <a:ext cx="9144000" cy="1058092"/>
          </a:xfrm>
          <a:prstGeom prst="rect">
            <a:avLst/>
          </a:prstGeom>
          <a:solidFill>
            <a:schemeClr val="dk1"/>
          </a:solidFill>
          <a:ln w="25400" cap="flat" cmpd="sng">
            <a:solidFill>
              <a:srgbClr val="1B386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None/>
            </a:pPr>
            <a:endParaRPr sz="1100" b="0" i="0" u="none" strike="noStrike" cap="none">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4"/>
        <p:cNvGrpSpPr/>
        <p:nvPr/>
      </p:nvGrpSpPr>
      <p:grpSpPr>
        <a:xfrm>
          <a:off x="0" y="0"/>
          <a:ext cx="0" cy="0"/>
          <a:chOff x="0" y="0"/>
          <a:chExt cx="0" cy="0"/>
        </a:xfrm>
      </p:grpSpPr>
      <p:sp>
        <p:nvSpPr>
          <p:cNvPr id="65" name="Google Shape;65;p16"/>
          <p:cNvSpPr txBox="1">
            <a:spLocks noGrp="1"/>
          </p:cNvSpPr>
          <p:nvPr>
            <p:ph type="sldNum" idx="12"/>
          </p:nvPr>
        </p:nvSpPr>
        <p:spPr>
          <a:xfrm>
            <a:off x="8472458" y="4663217"/>
            <a:ext cx="548775" cy="393525"/>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66" name="Google Shape;66;p16"/>
          <p:cNvSpPr/>
          <p:nvPr/>
        </p:nvSpPr>
        <p:spPr>
          <a:xfrm>
            <a:off x="0" y="4085408"/>
            <a:ext cx="9144000" cy="1058092"/>
          </a:xfrm>
          <a:prstGeom prst="rect">
            <a:avLst/>
          </a:prstGeom>
          <a:solidFill>
            <a:schemeClr val="dk1"/>
          </a:solidFill>
          <a:ln w="25400" cap="flat" cmpd="sng">
            <a:solidFill>
              <a:srgbClr val="1B386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None/>
            </a:pPr>
            <a:endParaRPr sz="1100" b="0" i="0" u="none" strike="noStrike" cap="none">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7"/>
        <p:cNvGrpSpPr/>
        <p:nvPr/>
      </p:nvGrpSpPr>
      <p:grpSpPr>
        <a:xfrm>
          <a:off x="0" y="0"/>
          <a:ext cx="0" cy="0"/>
          <a:chOff x="0" y="0"/>
          <a:chExt cx="0" cy="0"/>
        </a:xfrm>
      </p:grpSpPr>
      <p:sp>
        <p:nvSpPr>
          <p:cNvPr id="68" name="Google Shape;68;p17"/>
          <p:cNvSpPr txBox="1">
            <a:spLocks noGrp="1"/>
          </p:cNvSpPr>
          <p:nvPr>
            <p:ph type="title"/>
          </p:nvPr>
        </p:nvSpPr>
        <p:spPr>
          <a:xfrm>
            <a:off x="311700" y="445025"/>
            <a:ext cx="8520525" cy="572625"/>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69" name="Google Shape;69;p17"/>
          <p:cNvSpPr txBox="1">
            <a:spLocks noGrp="1"/>
          </p:cNvSpPr>
          <p:nvPr>
            <p:ph type="body" idx="1"/>
          </p:nvPr>
        </p:nvSpPr>
        <p:spPr>
          <a:xfrm>
            <a:off x="311700" y="1152475"/>
            <a:ext cx="8520525"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70" name="Google Shape;70;p17"/>
          <p:cNvSpPr txBox="1">
            <a:spLocks noGrp="1"/>
          </p:cNvSpPr>
          <p:nvPr>
            <p:ph type="sldNum" idx="12"/>
          </p:nvPr>
        </p:nvSpPr>
        <p:spPr>
          <a:xfrm>
            <a:off x="8472458" y="4663217"/>
            <a:ext cx="548775" cy="393525"/>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71" name="Google Shape;71;p17"/>
          <p:cNvSpPr/>
          <p:nvPr/>
        </p:nvSpPr>
        <p:spPr>
          <a:xfrm>
            <a:off x="0" y="4085408"/>
            <a:ext cx="9144000" cy="1058092"/>
          </a:xfrm>
          <a:prstGeom prst="rect">
            <a:avLst/>
          </a:prstGeom>
          <a:solidFill>
            <a:schemeClr val="dk1"/>
          </a:solidFill>
          <a:ln w="25400" cap="flat" cmpd="sng">
            <a:solidFill>
              <a:srgbClr val="1B386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None/>
            </a:pPr>
            <a:endParaRPr sz="1100" b="0" i="0" u="none" strike="noStrike" cap="none">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2"/>
        <p:cNvGrpSpPr/>
        <p:nvPr/>
      </p:nvGrpSpPr>
      <p:grpSpPr>
        <a:xfrm>
          <a:off x="0" y="0"/>
          <a:ext cx="0" cy="0"/>
          <a:chOff x="0" y="0"/>
          <a:chExt cx="0" cy="0"/>
        </a:xfrm>
      </p:grpSpPr>
      <p:sp>
        <p:nvSpPr>
          <p:cNvPr id="73" name="Google Shape;73;p18"/>
          <p:cNvSpPr txBox="1">
            <a:spLocks noGrp="1"/>
          </p:cNvSpPr>
          <p:nvPr>
            <p:ph type="title"/>
          </p:nvPr>
        </p:nvSpPr>
        <p:spPr>
          <a:xfrm>
            <a:off x="311700" y="2150850"/>
            <a:ext cx="8520525" cy="841725"/>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74" name="Google Shape;74;p18"/>
          <p:cNvSpPr txBox="1">
            <a:spLocks noGrp="1"/>
          </p:cNvSpPr>
          <p:nvPr>
            <p:ph type="sldNum" idx="12"/>
          </p:nvPr>
        </p:nvSpPr>
        <p:spPr>
          <a:xfrm>
            <a:off x="8472458" y="4663217"/>
            <a:ext cx="548775" cy="393525"/>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75" name="Google Shape;75;p18"/>
          <p:cNvSpPr/>
          <p:nvPr/>
        </p:nvSpPr>
        <p:spPr>
          <a:xfrm>
            <a:off x="0" y="4085408"/>
            <a:ext cx="9144000" cy="1058092"/>
          </a:xfrm>
          <a:prstGeom prst="rect">
            <a:avLst/>
          </a:prstGeom>
          <a:solidFill>
            <a:schemeClr val="dk1"/>
          </a:solidFill>
          <a:ln w="25400" cap="flat" cmpd="sng">
            <a:solidFill>
              <a:srgbClr val="1B386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None/>
            </a:pPr>
            <a:endParaRPr sz="1100" b="0" i="0" u="none" strike="noStrike" cap="none">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6"/>
        <p:cNvGrpSpPr/>
        <p:nvPr/>
      </p:nvGrpSpPr>
      <p:grpSpPr>
        <a:xfrm>
          <a:off x="0" y="0"/>
          <a:ext cx="0" cy="0"/>
          <a:chOff x="0" y="0"/>
          <a:chExt cx="0" cy="0"/>
        </a:xfrm>
      </p:grpSpPr>
      <p:sp>
        <p:nvSpPr>
          <p:cNvPr id="77" name="Google Shape;77;p19"/>
          <p:cNvSpPr txBox="1">
            <a:spLocks noGrp="1"/>
          </p:cNvSpPr>
          <p:nvPr>
            <p:ph type="title"/>
          </p:nvPr>
        </p:nvSpPr>
        <p:spPr>
          <a:xfrm>
            <a:off x="311700" y="445025"/>
            <a:ext cx="8520525" cy="572625"/>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78" name="Google Shape;78;p19"/>
          <p:cNvSpPr txBox="1">
            <a:spLocks noGrp="1"/>
          </p:cNvSpPr>
          <p:nvPr>
            <p:ph type="body" idx="1"/>
          </p:nvPr>
        </p:nvSpPr>
        <p:spPr>
          <a:xfrm>
            <a:off x="311700" y="1152475"/>
            <a:ext cx="3999825"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79" name="Google Shape;79;p19"/>
          <p:cNvSpPr txBox="1">
            <a:spLocks noGrp="1"/>
          </p:cNvSpPr>
          <p:nvPr>
            <p:ph type="body" idx="2"/>
          </p:nvPr>
        </p:nvSpPr>
        <p:spPr>
          <a:xfrm>
            <a:off x="4832400" y="1152475"/>
            <a:ext cx="3999825"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80" name="Google Shape;80;p19"/>
          <p:cNvSpPr txBox="1">
            <a:spLocks noGrp="1"/>
          </p:cNvSpPr>
          <p:nvPr>
            <p:ph type="sldNum" idx="12"/>
          </p:nvPr>
        </p:nvSpPr>
        <p:spPr>
          <a:xfrm>
            <a:off x="8472458" y="4663217"/>
            <a:ext cx="548775" cy="393525"/>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81" name="Google Shape;81;p19"/>
          <p:cNvSpPr/>
          <p:nvPr/>
        </p:nvSpPr>
        <p:spPr>
          <a:xfrm>
            <a:off x="0" y="4085408"/>
            <a:ext cx="9144000" cy="1058092"/>
          </a:xfrm>
          <a:prstGeom prst="rect">
            <a:avLst/>
          </a:prstGeom>
          <a:solidFill>
            <a:schemeClr val="dk1"/>
          </a:solidFill>
          <a:ln w="25400" cap="flat" cmpd="sng">
            <a:solidFill>
              <a:srgbClr val="1B386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None/>
            </a:pPr>
            <a:endParaRPr sz="1100" b="0" i="0" u="none" strike="noStrike" cap="none">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2"/>
        <p:cNvGrpSpPr/>
        <p:nvPr/>
      </p:nvGrpSpPr>
      <p:grpSpPr>
        <a:xfrm>
          <a:off x="0" y="0"/>
          <a:ext cx="0" cy="0"/>
          <a:chOff x="0" y="0"/>
          <a:chExt cx="0" cy="0"/>
        </a:xfrm>
      </p:grpSpPr>
      <p:sp>
        <p:nvSpPr>
          <p:cNvPr id="83" name="Google Shape;83;p20"/>
          <p:cNvSpPr txBox="1">
            <a:spLocks noGrp="1"/>
          </p:cNvSpPr>
          <p:nvPr>
            <p:ph type="title"/>
          </p:nvPr>
        </p:nvSpPr>
        <p:spPr>
          <a:xfrm>
            <a:off x="311700" y="445025"/>
            <a:ext cx="8520525" cy="572625"/>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84" name="Google Shape;84;p20"/>
          <p:cNvSpPr txBox="1">
            <a:spLocks noGrp="1"/>
          </p:cNvSpPr>
          <p:nvPr>
            <p:ph type="sldNum" idx="12"/>
          </p:nvPr>
        </p:nvSpPr>
        <p:spPr>
          <a:xfrm>
            <a:off x="8472458" y="4663217"/>
            <a:ext cx="548775" cy="393525"/>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85" name="Google Shape;85;p20"/>
          <p:cNvSpPr/>
          <p:nvPr/>
        </p:nvSpPr>
        <p:spPr>
          <a:xfrm>
            <a:off x="0" y="4085408"/>
            <a:ext cx="9144000" cy="1058092"/>
          </a:xfrm>
          <a:prstGeom prst="rect">
            <a:avLst/>
          </a:prstGeom>
          <a:solidFill>
            <a:schemeClr val="dk1"/>
          </a:solidFill>
          <a:ln w="25400" cap="flat" cmpd="sng">
            <a:solidFill>
              <a:srgbClr val="1B386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None/>
            </a:pPr>
            <a:endParaRPr sz="1100" b="0" i="0" u="none" strike="noStrike" cap="none">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6"/>
        <p:cNvGrpSpPr/>
        <p:nvPr/>
      </p:nvGrpSpPr>
      <p:grpSpPr>
        <a:xfrm>
          <a:off x="0" y="0"/>
          <a:ext cx="0" cy="0"/>
          <a:chOff x="0" y="0"/>
          <a:chExt cx="0" cy="0"/>
        </a:xfrm>
      </p:grpSpPr>
      <p:sp>
        <p:nvSpPr>
          <p:cNvPr id="87" name="Google Shape;87;p21"/>
          <p:cNvSpPr txBox="1">
            <a:spLocks noGrp="1"/>
          </p:cNvSpPr>
          <p:nvPr>
            <p:ph type="title"/>
          </p:nvPr>
        </p:nvSpPr>
        <p:spPr>
          <a:xfrm>
            <a:off x="490250" y="450150"/>
            <a:ext cx="6367725" cy="4090725"/>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88" name="Google Shape;88;p21"/>
          <p:cNvSpPr txBox="1">
            <a:spLocks noGrp="1"/>
          </p:cNvSpPr>
          <p:nvPr>
            <p:ph type="sldNum" idx="12"/>
          </p:nvPr>
        </p:nvSpPr>
        <p:spPr>
          <a:xfrm>
            <a:off x="8472458" y="4663217"/>
            <a:ext cx="548775" cy="393525"/>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89" name="Google Shape;89;p21"/>
          <p:cNvSpPr/>
          <p:nvPr/>
        </p:nvSpPr>
        <p:spPr>
          <a:xfrm>
            <a:off x="0" y="4085408"/>
            <a:ext cx="9144000" cy="1058092"/>
          </a:xfrm>
          <a:prstGeom prst="rect">
            <a:avLst/>
          </a:prstGeom>
          <a:solidFill>
            <a:schemeClr val="dk1"/>
          </a:solidFill>
          <a:ln w="25400" cap="flat" cmpd="sng">
            <a:solidFill>
              <a:srgbClr val="1B386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None/>
            </a:pPr>
            <a:endParaRPr sz="1100" b="0" i="0" u="none" strike="noStrike" cap="none">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0"/>
        <p:cNvGrpSpPr/>
        <p:nvPr/>
      </p:nvGrpSpPr>
      <p:grpSpPr>
        <a:xfrm>
          <a:off x="0" y="0"/>
          <a:ext cx="0" cy="0"/>
          <a:chOff x="0" y="0"/>
          <a:chExt cx="0" cy="0"/>
        </a:xfrm>
      </p:grpSpPr>
      <p:sp>
        <p:nvSpPr>
          <p:cNvPr id="91" name="Google Shape;91;p22"/>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92" name="Google Shape;92;p22"/>
          <p:cNvSpPr txBox="1">
            <a:spLocks noGrp="1"/>
          </p:cNvSpPr>
          <p:nvPr>
            <p:ph type="title"/>
          </p:nvPr>
        </p:nvSpPr>
        <p:spPr>
          <a:xfrm>
            <a:off x="265500" y="1233175"/>
            <a:ext cx="4045275"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93" name="Google Shape;93;p22"/>
          <p:cNvSpPr txBox="1">
            <a:spLocks noGrp="1"/>
          </p:cNvSpPr>
          <p:nvPr>
            <p:ph type="subTitle" idx="1"/>
          </p:nvPr>
        </p:nvSpPr>
        <p:spPr>
          <a:xfrm>
            <a:off x="265500" y="2803075"/>
            <a:ext cx="4045275" cy="1235025"/>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94" name="Google Shape;94;p22"/>
          <p:cNvSpPr txBox="1">
            <a:spLocks noGrp="1"/>
          </p:cNvSpPr>
          <p:nvPr>
            <p:ph type="body" idx="2"/>
          </p:nvPr>
        </p:nvSpPr>
        <p:spPr>
          <a:xfrm>
            <a:off x="4939500" y="724075"/>
            <a:ext cx="3836925" cy="3695175"/>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95" name="Google Shape;95;p22"/>
          <p:cNvSpPr txBox="1">
            <a:spLocks noGrp="1"/>
          </p:cNvSpPr>
          <p:nvPr>
            <p:ph type="sldNum" idx="12"/>
          </p:nvPr>
        </p:nvSpPr>
        <p:spPr>
          <a:xfrm>
            <a:off x="8472458" y="4663217"/>
            <a:ext cx="548775" cy="393525"/>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96" name="Google Shape;96;p22"/>
          <p:cNvSpPr/>
          <p:nvPr/>
        </p:nvSpPr>
        <p:spPr>
          <a:xfrm>
            <a:off x="0" y="4085408"/>
            <a:ext cx="9144000" cy="1058092"/>
          </a:xfrm>
          <a:prstGeom prst="rect">
            <a:avLst/>
          </a:prstGeom>
          <a:solidFill>
            <a:schemeClr val="dk1"/>
          </a:solidFill>
          <a:ln w="25400" cap="flat" cmpd="sng">
            <a:solidFill>
              <a:srgbClr val="1B386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None/>
            </a:pPr>
            <a:endParaRPr sz="1100" b="0" i="0" u="none" strike="noStrike" cap="none">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7"/>
        <p:cNvGrpSpPr/>
        <p:nvPr/>
      </p:nvGrpSpPr>
      <p:grpSpPr>
        <a:xfrm>
          <a:off x="0" y="0"/>
          <a:ext cx="0" cy="0"/>
          <a:chOff x="0" y="0"/>
          <a:chExt cx="0" cy="0"/>
        </a:xfrm>
      </p:grpSpPr>
      <p:sp>
        <p:nvSpPr>
          <p:cNvPr id="98" name="Google Shape;98;p23"/>
          <p:cNvSpPr txBox="1">
            <a:spLocks noGrp="1"/>
          </p:cNvSpPr>
          <p:nvPr>
            <p:ph type="body" idx="1"/>
          </p:nvPr>
        </p:nvSpPr>
        <p:spPr>
          <a:xfrm>
            <a:off x="311700" y="4230575"/>
            <a:ext cx="5998725" cy="605025"/>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99" name="Google Shape;99;p23"/>
          <p:cNvSpPr txBox="1">
            <a:spLocks noGrp="1"/>
          </p:cNvSpPr>
          <p:nvPr>
            <p:ph type="sldNum" idx="12"/>
          </p:nvPr>
        </p:nvSpPr>
        <p:spPr>
          <a:xfrm>
            <a:off x="8472458" y="4663217"/>
            <a:ext cx="548775" cy="393525"/>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00" name="Google Shape;100;p23"/>
          <p:cNvSpPr/>
          <p:nvPr/>
        </p:nvSpPr>
        <p:spPr>
          <a:xfrm>
            <a:off x="0" y="4085408"/>
            <a:ext cx="9144000" cy="1058092"/>
          </a:xfrm>
          <a:prstGeom prst="rect">
            <a:avLst/>
          </a:prstGeom>
          <a:solidFill>
            <a:schemeClr val="dk1"/>
          </a:solidFill>
          <a:ln w="25400" cap="flat" cmpd="sng">
            <a:solidFill>
              <a:srgbClr val="1B386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None/>
            </a:pPr>
            <a:endParaRPr sz="1100" b="0" i="0" u="none" strike="noStrike" cap="none">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1"/>
        <p:cNvGrpSpPr/>
        <p:nvPr/>
      </p:nvGrpSpPr>
      <p:grpSpPr>
        <a:xfrm>
          <a:off x="0" y="0"/>
          <a:ext cx="0" cy="0"/>
          <a:chOff x="0" y="0"/>
          <a:chExt cx="0" cy="0"/>
        </a:xfrm>
      </p:grpSpPr>
      <p:sp>
        <p:nvSpPr>
          <p:cNvPr id="102" name="Google Shape;102;p24"/>
          <p:cNvSpPr txBox="1">
            <a:spLocks noGrp="1"/>
          </p:cNvSpPr>
          <p:nvPr>
            <p:ph type="title" hasCustomPrompt="1"/>
          </p:nvPr>
        </p:nvSpPr>
        <p:spPr>
          <a:xfrm>
            <a:off x="311700" y="1106125"/>
            <a:ext cx="8520525" cy="1963575"/>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03" name="Google Shape;103;p24"/>
          <p:cNvSpPr txBox="1">
            <a:spLocks noGrp="1"/>
          </p:cNvSpPr>
          <p:nvPr>
            <p:ph type="body" idx="1"/>
          </p:nvPr>
        </p:nvSpPr>
        <p:spPr>
          <a:xfrm>
            <a:off x="311700" y="3152225"/>
            <a:ext cx="8520525" cy="1300725"/>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104" name="Google Shape;104;p24"/>
          <p:cNvSpPr txBox="1">
            <a:spLocks noGrp="1"/>
          </p:cNvSpPr>
          <p:nvPr>
            <p:ph type="sldNum" idx="12"/>
          </p:nvPr>
        </p:nvSpPr>
        <p:spPr>
          <a:xfrm>
            <a:off x="8472458" y="4663217"/>
            <a:ext cx="548775" cy="393525"/>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05" name="Google Shape;105;p24"/>
          <p:cNvSpPr/>
          <p:nvPr/>
        </p:nvSpPr>
        <p:spPr>
          <a:xfrm>
            <a:off x="0" y="4085408"/>
            <a:ext cx="9144000" cy="1058092"/>
          </a:xfrm>
          <a:prstGeom prst="rect">
            <a:avLst/>
          </a:prstGeom>
          <a:solidFill>
            <a:schemeClr val="dk1"/>
          </a:solidFill>
          <a:ln w="25400" cap="flat" cmpd="sng">
            <a:solidFill>
              <a:srgbClr val="1B386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None/>
            </a:pPr>
            <a:endParaRPr sz="1100" b="0" i="0" u="none" strike="noStrike" cap="none">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445025"/>
            <a:ext cx="8520525" cy="572625"/>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311700" y="1152475"/>
            <a:ext cx="8520525"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53" name="Google Shape;53;p13"/>
          <p:cNvSpPr txBox="1">
            <a:spLocks noGrp="1"/>
          </p:cNvSpPr>
          <p:nvPr>
            <p:ph type="sldNum" idx="12"/>
          </p:nvPr>
        </p:nvSpPr>
        <p:spPr>
          <a:xfrm>
            <a:off x="8472458" y="4663217"/>
            <a:ext cx="548775" cy="393525"/>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18.jpg"/></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27.jpg"/></Relationships>
</file>

<file path=ppt/slides/_rels/slide2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5"/>
          <p:cNvSpPr txBox="1">
            <a:spLocks noGrp="1"/>
          </p:cNvSpPr>
          <p:nvPr>
            <p:ph type="ctrTitle"/>
          </p:nvPr>
        </p:nvSpPr>
        <p:spPr>
          <a:xfrm>
            <a:off x="1813334" y="601724"/>
            <a:ext cx="6959191" cy="616579"/>
          </a:xfrm>
          <a:prstGeom prst="rect">
            <a:avLst/>
          </a:prstGeom>
          <a:noFill/>
          <a:ln>
            <a:noFill/>
          </a:ln>
        </p:spPr>
        <p:txBody>
          <a:bodyPr spcFirstLastPara="1" wrap="square" lIns="68575" tIns="34275" rIns="68575" bIns="0" anchor="b" anchorCtr="0">
            <a:noAutofit/>
          </a:bodyPr>
          <a:lstStyle/>
          <a:p>
            <a:pPr marL="0" lvl="0" indent="0" algn="l" rtl="0">
              <a:lnSpc>
                <a:spcPct val="90000"/>
              </a:lnSpc>
              <a:spcBef>
                <a:spcPts val="0"/>
              </a:spcBef>
              <a:spcAft>
                <a:spcPts val="0"/>
              </a:spcAft>
              <a:buClr>
                <a:schemeClr val="dk1"/>
              </a:buClr>
              <a:buSzPts val="5000"/>
              <a:buFont typeface="Gill Sans"/>
              <a:buNone/>
            </a:pPr>
            <a:r>
              <a:rPr lang="en" sz="3900"/>
              <a:t>A Christmas Carol</a:t>
            </a:r>
            <a:endParaRPr sz="3900"/>
          </a:p>
        </p:txBody>
      </p:sp>
      <p:sp>
        <p:nvSpPr>
          <p:cNvPr id="111" name="Google Shape;111;p25"/>
          <p:cNvSpPr txBox="1">
            <a:spLocks noGrp="1"/>
          </p:cNvSpPr>
          <p:nvPr>
            <p:ph type="subTitle" idx="1"/>
          </p:nvPr>
        </p:nvSpPr>
        <p:spPr>
          <a:xfrm>
            <a:off x="1813334" y="1218304"/>
            <a:ext cx="6477804" cy="1559266"/>
          </a:xfrm>
          <a:prstGeom prst="rect">
            <a:avLst/>
          </a:prstGeom>
          <a:noFill/>
          <a:ln>
            <a:noFill/>
          </a:ln>
        </p:spPr>
        <p:txBody>
          <a:bodyPr spcFirstLastPara="1" wrap="square" lIns="68575" tIns="68575" rIns="68575" bIns="68575" anchor="t" anchorCtr="0">
            <a:normAutofit fontScale="77500" lnSpcReduction="20000"/>
          </a:bodyPr>
          <a:lstStyle/>
          <a:p>
            <a:pPr marL="0" lvl="0" indent="0" algn="l" rtl="0">
              <a:lnSpc>
                <a:spcPct val="100000"/>
              </a:lnSpc>
              <a:spcBef>
                <a:spcPts val="0"/>
              </a:spcBef>
              <a:spcAft>
                <a:spcPts val="0"/>
              </a:spcAft>
              <a:buSzPct val="69565"/>
              <a:buNone/>
            </a:pPr>
            <a:endParaRPr sz="2300"/>
          </a:p>
          <a:p>
            <a:pPr marL="0" lvl="0" indent="0" algn="l" rtl="0">
              <a:lnSpc>
                <a:spcPct val="100000"/>
              </a:lnSpc>
              <a:spcBef>
                <a:spcPts val="0"/>
              </a:spcBef>
              <a:spcAft>
                <a:spcPts val="0"/>
              </a:spcAft>
              <a:buSzPct val="69565"/>
              <a:buNone/>
            </a:pPr>
            <a:r>
              <a:rPr lang="en" sz="2300"/>
              <a:t>GOOSE CREEK PLAYERS, FALL 2024</a:t>
            </a:r>
            <a:endParaRPr sz="2300"/>
          </a:p>
          <a:p>
            <a:pPr marL="0" lvl="0" indent="0" algn="l" rtl="0">
              <a:lnSpc>
                <a:spcPct val="100000"/>
              </a:lnSpc>
              <a:spcBef>
                <a:spcPts val="800"/>
              </a:spcBef>
              <a:spcAft>
                <a:spcPts val="0"/>
              </a:spcAft>
              <a:buSzPct val="69565"/>
              <a:buNone/>
            </a:pPr>
            <a:r>
              <a:rPr lang="en" sz="2300"/>
              <a:t>Director: Mike Goshorn</a:t>
            </a:r>
            <a:endParaRPr sz="2300"/>
          </a:p>
          <a:p>
            <a:pPr marL="0" lvl="0" indent="0" algn="l" rtl="0">
              <a:lnSpc>
                <a:spcPct val="100000"/>
              </a:lnSpc>
              <a:spcBef>
                <a:spcPts val="800"/>
              </a:spcBef>
              <a:spcAft>
                <a:spcPts val="0"/>
              </a:spcAft>
              <a:buSzPct val="69565"/>
              <a:buNone/>
            </a:pPr>
            <a:r>
              <a:rPr lang="en" sz="2300"/>
              <a:t>Student Director: Julie Taylor</a:t>
            </a:r>
            <a:endParaRPr sz="2300"/>
          </a:p>
          <a:p>
            <a:pPr marL="0" lvl="0" indent="0" algn="l" rtl="0">
              <a:lnSpc>
                <a:spcPct val="100000"/>
              </a:lnSpc>
              <a:spcBef>
                <a:spcPts val="800"/>
              </a:spcBef>
              <a:spcAft>
                <a:spcPts val="0"/>
              </a:spcAft>
              <a:buSzPct val="69565"/>
              <a:buNone/>
            </a:pPr>
            <a:r>
              <a:rPr lang="en" sz="2300"/>
              <a:t>Producers: Holly Gray and Melissa Barton</a:t>
            </a:r>
            <a:endParaRPr sz="2300"/>
          </a:p>
        </p:txBody>
      </p:sp>
      <p:pic>
        <p:nvPicPr>
          <p:cNvPr id="112" name="Google Shape;112;p25"/>
          <p:cNvPicPr preferRelativeResize="0"/>
          <p:nvPr/>
        </p:nvPicPr>
        <p:blipFill rotWithShape="1">
          <a:blip r:embed="rId3">
            <a:alphaModFix/>
          </a:blip>
          <a:srcRect/>
          <a:stretch/>
        </p:blipFill>
        <p:spPr>
          <a:xfrm>
            <a:off x="76236" y="131479"/>
            <a:ext cx="1621119" cy="145900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6">
          <a:extLst>
            <a:ext uri="{FF2B5EF4-FFF2-40B4-BE49-F238E27FC236}">
              <a16:creationId xmlns:a16="http://schemas.microsoft.com/office/drawing/2014/main" id="{C7E5B25B-6D46-F12C-4B55-08EA9889F3C8}"/>
            </a:ext>
          </a:extLst>
        </p:cNvPr>
        <p:cNvGrpSpPr/>
        <p:nvPr/>
      </p:nvGrpSpPr>
      <p:grpSpPr>
        <a:xfrm>
          <a:off x="0" y="0"/>
          <a:ext cx="0" cy="0"/>
          <a:chOff x="0" y="0"/>
          <a:chExt cx="0" cy="0"/>
        </a:xfrm>
      </p:grpSpPr>
      <p:sp>
        <p:nvSpPr>
          <p:cNvPr id="117" name="Google Shape;117;p26">
            <a:extLst>
              <a:ext uri="{FF2B5EF4-FFF2-40B4-BE49-F238E27FC236}">
                <a16:creationId xmlns:a16="http://schemas.microsoft.com/office/drawing/2014/main" id="{81DB35E4-784A-28C2-EECC-29E542D4799A}"/>
              </a:ext>
            </a:extLst>
          </p:cNvPr>
          <p:cNvSpPr txBox="1">
            <a:spLocks noGrp="1"/>
          </p:cNvSpPr>
          <p:nvPr>
            <p:ph type="title"/>
          </p:nvPr>
        </p:nvSpPr>
        <p:spPr>
          <a:xfrm>
            <a:off x="623330" y="281280"/>
            <a:ext cx="5522876" cy="755775"/>
          </a:xfrm>
          <a:prstGeom prst="rect">
            <a:avLst/>
          </a:prstGeom>
          <a:noFill/>
          <a:ln>
            <a:noFill/>
          </a:ln>
        </p:spPr>
        <p:txBody>
          <a:bodyPr spcFirstLastPara="1" wrap="square" lIns="68575" tIns="34275" rIns="68575" bIns="34275" anchor="b" anchorCtr="0">
            <a:normAutofit fontScale="90000"/>
          </a:bodyPr>
          <a:lstStyle/>
          <a:p>
            <a:pPr marL="0" lvl="0" indent="0" algn="l" rtl="0">
              <a:lnSpc>
                <a:spcPct val="90000"/>
              </a:lnSpc>
              <a:spcBef>
                <a:spcPts val="0"/>
              </a:spcBef>
              <a:spcAft>
                <a:spcPts val="0"/>
              </a:spcAft>
              <a:buClr>
                <a:schemeClr val="dk1"/>
              </a:buClr>
              <a:buSzPct val="112500"/>
              <a:buFont typeface="Gill Sans"/>
              <a:buNone/>
            </a:pPr>
            <a:endParaRPr dirty="0"/>
          </a:p>
          <a:p>
            <a:pPr marL="0" lvl="0" indent="0" algn="l" rtl="0">
              <a:lnSpc>
                <a:spcPct val="90000"/>
              </a:lnSpc>
              <a:spcBef>
                <a:spcPts val="0"/>
              </a:spcBef>
              <a:spcAft>
                <a:spcPts val="0"/>
              </a:spcAft>
              <a:buClr>
                <a:schemeClr val="dk1"/>
              </a:buClr>
              <a:buSzPct val="112500"/>
              <a:buFont typeface="Gill Sans"/>
              <a:buNone/>
            </a:pPr>
            <a:endParaRPr dirty="0"/>
          </a:p>
          <a:p>
            <a:pPr marL="0" lvl="0" indent="0" algn="l" rtl="0">
              <a:lnSpc>
                <a:spcPct val="90000"/>
              </a:lnSpc>
              <a:spcBef>
                <a:spcPts val="0"/>
              </a:spcBef>
              <a:spcAft>
                <a:spcPts val="0"/>
              </a:spcAft>
              <a:buClr>
                <a:schemeClr val="dk1"/>
              </a:buClr>
              <a:buSzPct val="112500"/>
              <a:buFont typeface="Gill Sans"/>
              <a:buNone/>
            </a:pPr>
            <a:endParaRPr dirty="0"/>
          </a:p>
          <a:p>
            <a:pPr marL="0" lvl="0" indent="0" algn="l" rtl="0">
              <a:lnSpc>
                <a:spcPct val="90000"/>
              </a:lnSpc>
              <a:spcBef>
                <a:spcPts val="0"/>
              </a:spcBef>
              <a:spcAft>
                <a:spcPts val="0"/>
              </a:spcAft>
              <a:buClr>
                <a:schemeClr val="dk1"/>
              </a:buClr>
              <a:buSzPct val="101886"/>
              <a:buFont typeface="Gill Sans"/>
              <a:buNone/>
            </a:pPr>
            <a:r>
              <a:rPr lang="en" sz="2650" dirty="0"/>
              <a:t>Michael Goshorn</a:t>
            </a:r>
            <a:br>
              <a:rPr lang="en" dirty="0"/>
            </a:br>
            <a:r>
              <a:rPr lang="en" dirty="0"/>
              <a:t>- </a:t>
            </a:r>
            <a:r>
              <a:rPr lang="en" i="1" dirty="0"/>
              <a:t>Director</a:t>
            </a:r>
            <a:endParaRPr i="1" dirty="0"/>
          </a:p>
        </p:txBody>
      </p:sp>
      <p:sp>
        <p:nvSpPr>
          <p:cNvPr id="118" name="Google Shape;118;p26">
            <a:extLst>
              <a:ext uri="{FF2B5EF4-FFF2-40B4-BE49-F238E27FC236}">
                <a16:creationId xmlns:a16="http://schemas.microsoft.com/office/drawing/2014/main" id="{25713A1D-5250-4FD7-98CE-13CE44E8791C}"/>
              </a:ext>
            </a:extLst>
          </p:cNvPr>
          <p:cNvSpPr txBox="1">
            <a:spLocks noGrp="1"/>
          </p:cNvSpPr>
          <p:nvPr>
            <p:ph type="body" idx="1"/>
          </p:nvPr>
        </p:nvSpPr>
        <p:spPr>
          <a:xfrm>
            <a:off x="623330" y="1037055"/>
            <a:ext cx="4876186" cy="2856178"/>
          </a:xfrm>
          <a:prstGeom prst="rect">
            <a:avLst/>
          </a:prstGeom>
          <a:noFill/>
          <a:ln>
            <a:noFill/>
          </a:ln>
        </p:spPr>
        <p:txBody>
          <a:bodyPr spcFirstLastPara="1" wrap="square" lIns="68575" tIns="34275" rIns="68575" bIns="34275" anchor="t" anchorCtr="0">
            <a:normAutofit/>
          </a:bodyPr>
          <a:lstStyle/>
          <a:p>
            <a:pPr marL="0" lvl="0" indent="0" algn="l" rtl="0">
              <a:lnSpc>
                <a:spcPct val="106999"/>
              </a:lnSpc>
              <a:spcBef>
                <a:spcPts val="0"/>
              </a:spcBef>
              <a:spcAft>
                <a:spcPts val="0"/>
              </a:spcAft>
              <a:buClr>
                <a:schemeClr val="dk1"/>
              </a:buClr>
              <a:buSzPts val="800"/>
              <a:buFont typeface="Arial"/>
              <a:buNone/>
            </a:pPr>
            <a:endParaRPr sz="1100" dirty="0">
              <a:solidFill>
                <a:schemeClr val="dk1"/>
              </a:solidFill>
            </a:endParaRPr>
          </a:p>
          <a:p>
            <a:pPr marL="0" lvl="0" indent="0" algn="l" rtl="0">
              <a:lnSpc>
                <a:spcPct val="106999"/>
              </a:lnSpc>
              <a:spcBef>
                <a:spcPts val="0"/>
              </a:spcBef>
              <a:spcAft>
                <a:spcPts val="0"/>
              </a:spcAft>
              <a:buClr>
                <a:schemeClr val="dk1"/>
              </a:buClr>
              <a:buSzPts val="1100"/>
              <a:buFont typeface="Arial"/>
              <a:buNone/>
            </a:pPr>
            <a:endParaRPr sz="1100" i="1" dirty="0">
              <a:solidFill>
                <a:schemeClr val="dk1"/>
              </a:solidFill>
            </a:endParaRPr>
          </a:p>
          <a:p>
            <a:pPr marL="0" lvl="0" indent="0" algn="l" rtl="0">
              <a:lnSpc>
                <a:spcPct val="106999"/>
              </a:lnSpc>
              <a:spcBef>
                <a:spcPts val="0"/>
              </a:spcBef>
              <a:spcAft>
                <a:spcPts val="0"/>
              </a:spcAft>
              <a:buClr>
                <a:schemeClr val="dk1"/>
              </a:buClr>
              <a:buSzPts val="800"/>
              <a:buFont typeface="Arial"/>
              <a:buNone/>
            </a:pPr>
            <a:endParaRPr sz="1100" dirty="0">
              <a:solidFill>
                <a:schemeClr val="dk1"/>
              </a:solidFill>
            </a:endParaRPr>
          </a:p>
          <a:p>
            <a:pPr marL="0" lvl="0" indent="0" algn="l" rtl="0">
              <a:lnSpc>
                <a:spcPct val="120000"/>
              </a:lnSpc>
              <a:spcBef>
                <a:spcPts val="1200"/>
              </a:spcBef>
              <a:spcAft>
                <a:spcPts val="0"/>
              </a:spcAft>
              <a:buSzPts val="1400"/>
              <a:buNone/>
            </a:pPr>
            <a:endParaRPr dirty="0"/>
          </a:p>
        </p:txBody>
      </p:sp>
      <p:pic>
        <p:nvPicPr>
          <p:cNvPr id="119" name="Google Shape;119;p26">
            <a:extLst>
              <a:ext uri="{FF2B5EF4-FFF2-40B4-BE49-F238E27FC236}">
                <a16:creationId xmlns:a16="http://schemas.microsoft.com/office/drawing/2014/main" id="{546D44C1-F15A-0D9E-CCB6-374855191363}"/>
              </a:ext>
            </a:extLst>
          </p:cNvPr>
          <p:cNvPicPr preferRelativeResize="0"/>
          <p:nvPr/>
        </p:nvPicPr>
        <p:blipFill>
          <a:blip r:embed="rId3"/>
          <a:srcRect l="24997" r="24997"/>
          <a:stretch/>
        </p:blipFill>
        <p:spPr>
          <a:xfrm>
            <a:off x="5963067" y="91587"/>
            <a:ext cx="2851235" cy="3801646"/>
          </a:xfrm>
          <a:prstGeom prst="rect">
            <a:avLst/>
          </a:prstGeom>
          <a:noFill/>
          <a:ln>
            <a:noFill/>
          </a:ln>
        </p:spPr>
      </p:pic>
      <p:sp>
        <p:nvSpPr>
          <p:cNvPr id="2" name="Google Shape;118;p26">
            <a:extLst>
              <a:ext uri="{FF2B5EF4-FFF2-40B4-BE49-F238E27FC236}">
                <a16:creationId xmlns:a16="http://schemas.microsoft.com/office/drawing/2014/main" id="{817FF02C-6F34-41B6-C413-3FDF8B6623A3}"/>
              </a:ext>
            </a:extLst>
          </p:cNvPr>
          <p:cNvSpPr txBox="1">
            <a:spLocks/>
          </p:cNvSpPr>
          <p:nvPr/>
        </p:nvSpPr>
        <p:spPr>
          <a:xfrm>
            <a:off x="775730" y="1189455"/>
            <a:ext cx="4876186" cy="2856178"/>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04800" algn="l" rtl="0">
              <a:lnSpc>
                <a:spcPct val="115000"/>
              </a:lnSpc>
              <a:spcBef>
                <a:spcPts val="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1pPr>
            <a:lvl2pPr marL="914400" marR="0" lvl="1" indent="-304800" algn="l" rtl="0">
              <a:lnSpc>
                <a:spcPct val="115000"/>
              </a:lnSpc>
              <a:spcBef>
                <a:spcPts val="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2pPr>
            <a:lvl3pPr marL="1371600" marR="0" lvl="2" indent="-304800" algn="l" rtl="0">
              <a:lnSpc>
                <a:spcPct val="115000"/>
              </a:lnSpc>
              <a:spcBef>
                <a:spcPts val="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3pPr>
            <a:lvl4pPr marL="1828800" marR="0" lvl="3" indent="-304800" algn="l" rtl="0">
              <a:lnSpc>
                <a:spcPct val="115000"/>
              </a:lnSpc>
              <a:spcBef>
                <a:spcPts val="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4pPr>
            <a:lvl5pPr marL="2286000" marR="0" lvl="4" indent="-304800" algn="l" rtl="0">
              <a:lnSpc>
                <a:spcPct val="115000"/>
              </a:lnSpc>
              <a:spcBef>
                <a:spcPts val="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5pPr>
            <a:lvl6pPr marL="2743200" marR="0" lvl="5" indent="-304800" algn="l" rtl="0">
              <a:lnSpc>
                <a:spcPct val="115000"/>
              </a:lnSpc>
              <a:spcBef>
                <a:spcPts val="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6pPr>
            <a:lvl7pPr marL="3200400" marR="0" lvl="6" indent="-304800" algn="l" rtl="0">
              <a:lnSpc>
                <a:spcPct val="115000"/>
              </a:lnSpc>
              <a:spcBef>
                <a:spcPts val="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7pPr>
            <a:lvl8pPr marL="3657600" marR="0" lvl="7" indent="-304800" algn="l" rtl="0">
              <a:lnSpc>
                <a:spcPct val="115000"/>
              </a:lnSpc>
              <a:spcBef>
                <a:spcPts val="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8pPr>
            <a:lvl9pPr marL="4114800" marR="0" lvl="8" indent="-304800" algn="l" rtl="0">
              <a:lnSpc>
                <a:spcPct val="115000"/>
              </a:lnSpc>
              <a:spcBef>
                <a:spcPts val="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9pPr>
          </a:lstStyle>
          <a:p>
            <a:pPr marL="0" indent="0">
              <a:lnSpc>
                <a:spcPct val="106999"/>
              </a:lnSpc>
              <a:buClr>
                <a:schemeClr val="dk1"/>
              </a:buClr>
              <a:buSzPts val="1100"/>
              <a:buNone/>
            </a:pPr>
            <a:r>
              <a:rPr lang="en-US" sz="1500" dirty="0">
                <a:solidFill>
                  <a:schemeClr val="dk1"/>
                </a:solidFill>
                <a:latin typeface="Calibri"/>
                <a:ea typeface="Calibri"/>
                <a:cs typeface="Calibri"/>
              </a:rPr>
              <a:t>Mike Goshorn has been involved in Theater ever since his daughter said they needed more “guys” after returning from an audition in 2013. Favorite roles: Henry Higgins: My Fair Lady, Maurice: Beauty and the Beast,  Sir Wargrave: And Then There Were None.  Mike is a founding member of Goose Creek Players. He gives thanks to God, and to his patient family, especially his loving wife.</a:t>
            </a:r>
          </a:p>
        </p:txBody>
      </p:sp>
    </p:spTree>
    <p:extLst>
      <p:ext uri="{BB962C8B-B14F-4D97-AF65-F5344CB8AC3E}">
        <p14:creationId xmlns:p14="http://schemas.microsoft.com/office/powerpoint/2010/main" val="4149552370"/>
      </p:ext>
    </p:extLst>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6"/>
          <p:cNvSpPr txBox="1">
            <a:spLocks noGrp="1"/>
          </p:cNvSpPr>
          <p:nvPr>
            <p:ph type="title"/>
          </p:nvPr>
        </p:nvSpPr>
        <p:spPr>
          <a:xfrm>
            <a:off x="623330" y="281280"/>
            <a:ext cx="5522876" cy="755775"/>
          </a:xfrm>
          <a:prstGeom prst="rect">
            <a:avLst/>
          </a:prstGeom>
          <a:noFill/>
          <a:ln>
            <a:noFill/>
          </a:ln>
        </p:spPr>
        <p:txBody>
          <a:bodyPr spcFirstLastPara="1" wrap="square" lIns="68575" tIns="34275" rIns="68575" bIns="34275" anchor="b" anchorCtr="0">
            <a:normAutofit fontScale="90000"/>
          </a:bodyPr>
          <a:lstStyle/>
          <a:p>
            <a:pPr marL="0" lvl="0" indent="0" algn="l" rtl="0">
              <a:lnSpc>
                <a:spcPct val="90000"/>
              </a:lnSpc>
              <a:spcBef>
                <a:spcPts val="0"/>
              </a:spcBef>
              <a:spcAft>
                <a:spcPts val="0"/>
              </a:spcAft>
              <a:buClr>
                <a:schemeClr val="dk1"/>
              </a:buClr>
              <a:buSzPct val="112500"/>
              <a:buFont typeface="Gill Sans"/>
              <a:buNone/>
            </a:pPr>
            <a:endParaRPr/>
          </a:p>
          <a:p>
            <a:pPr marL="0" lvl="0" indent="0" algn="l" rtl="0">
              <a:lnSpc>
                <a:spcPct val="90000"/>
              </a:lnSpc>
              <a:spcBef>
                <a:spcPts val="0"/>
              </a:spcBef>
              <a:spcAft>
                <a:spcPts val="0"/>
              </a:spcAft>
              <a:buClr>
                <a:schemeClr val="dk1"/>
              </a:buClr>
              <a:buSzPct val="112500"/>
              <a:buFont typeface="Gill Sans"/>
              <a:buNone/>
            </a:pPr>
            <a:endParaRPr/>
          </a:p>
          <a:p>
            <a:pPr marL="0" lvl="0" indent="0" algn="l" rtl="0">
              <a:lnSpc>
                <a:spcPct val="90000"/>
              </a:lnSpc>
              <a:spcBef>
                <a:spcPts val="0"/>
              </a:spcBef>
              <a:spcAft>
                <a:spcPts val="0"/>
              </a:spcAft>
              <a:buClr>
                <a:schemeClr val="dk1"/>
              </a:buClr>
              <a:buSzPct val="112500"/>
              <a:buFont typeface="Gill Sans"/>
              <a:buNone/>
            </a:pPr>
            <a:endParaRPr/>
          </a:p>
          <a:p>
            <a:pPr marL="0" lvl="0" indent="0" algn="l" rtl="0">
              <a:lnSpc>
                <a:spcPct val="90000"/>
              </a:lnSpc>
              <a:spcBef>
                <a:spcPts val="0"/>
              </a:spcBef>
              <a:spcAft>
                <a:spcPts val="0"/>
              </a:spcAft>
              <a:buClr>
                <a:schemeClr val="dk1"/>
              </a:buClr>
              <a:buSzPct val="101886"/>
              <a:buFont typeface="Gill Sans"/>
              <a:buNone/>
            </a:pPr>
            <a:r>
              <a:rPr lang="en" sz="2650"/>
              <a:t>Phil Erickson</a:t>
            </a:r>
            <a:br>
              <a:rPr lang="en"/>
            </a:br>
            <a:r>
              <a:rPr lang="en"/>
              <a:t>- </a:t>
            </a:r>
            <a:r>
              <a:rPr lang="en" i="1"/>
              <a:t>Ebenezer</a:t>
            </a:r>
            <a:r>
              <a:rPr lang="en"/>
              <a:t> </a:t>
            </a:r>
            <a:r>
              <a:rPr lang="en" i="1"/>
              <a:t>Scrooge</a:t>
            </a:r>
            <a:endParaRPr i="1"/>
          </a:p>
        </p:txBody>
      </p:sp>
      <p:sp>
        <p:nvSpPr>
          <p:cNvPr id="118" name="Google Shape;118;p26"/>
          <p:cNvSpPr txBox="1">
            <a:spLocks noGrp="1"/>
          </p:cNvSpPr>
          <p:nvPr>
            <p:ph type="body" idx="1"/>
          </p:nvPr>
        </p:nvSpPr>
        <p:spPr>
          <a:xfrm>
            <a:off x="623330" y="1037055"/>
            <a:ext cx="4876186" cy="2856178"/>
          </a:xfrm>
          <a:prstGeom prst="rect">
            <a:avLst/>
          </a:prstGeom>
          <a:noFill/>
          <a:ln>
            <a:noFill/>
          </a:ln>
        </p:spPr>
        <p:txBody>
          <a:bodyPr spcFirstLastPara="1" wrap="square" lIns="68575" tIns="34275" rIns="68575" bIns="34275" anchor="t" anchorCtr="0">
            <a:normAutofit/>
          </a:bodyPr>
          <a:lstStyle/>
          <a:p>
            <a:pPr marL="0" lvl="0" indent="0" algn="l" rtl="0">
              <a:lnSpc>
                <a:spcPct val="106999"/>
              </a:lnSpc>
              <a:spcBef>
                <a:spcPts val="0"/>
              </a:spcBef>
              <a:spcAft>
                <a:spcPts val="0"/>
              </a:spcAft>
              <a:buClr>
                <a:schemeClr val="dk1"/>
              </a:buClr>
              <a:buSzPts val="800"/>
              <a:buFont typeface="Arial"/>
              <a:buNone/>
            </a:pPr>
            <a:endParaRPr sz="1100" dirty="0">
              <a:solidFill>
                <a:schemeClr val="dk1"/>
              </a:solidFill>
            </a:endParaRPr>
          </a:p>
          <a:p>
            <a:pPr marL="0" lvl="0" indent="0" algn="l" rtl="0">
              <a:lnSpc>
                <a:spcPct val="106999"/>
              </a:lnSpc>
              <a:spcBef>
                <a:spcPts val="0"/>
              </a:spcBef>
              <a:spcAft>
                <a:spcPts val="0"/>
              </a:spcAft>
              <a:buClr>
                <a:schemeClr val="dk1"/>
              </a:buClr>
              <a:buSzPts val="1100"/>
              <a:buFont typeface="Arial"/>
              <a:buNone/>
            </a:pPr>
            <a:r>
              <a:rPr lang="en" sz="1500" dirty="0">
                <a:solidFill>
                  <a:schemeClr val="dk1"/>
                </a:solidFill>
                <a:latin typeface="Calibri"/>
                <a:ea typeface="Calibri"/>
                <a:cs typeface="Calibri"/>
                <a:sym typeface="Calibri"/>
              </a:rPr>
              <a:t>Phil Erickson is delighted to work with a talented group of old and new friends roaming the streets of 19</a:t>
            </a:r>
            <a:r>
              <a:rPr lang="en" sz="1500" baseline="30000" dirty="0">
                <a:solidFill>
                  <a:schemeClr val="dk1"/>
                </a:solidFill>
                <a:latin typeface="Calibri"/>
                <a:ea typeface="Calibri"/>
                <a:cs typeface="Calibri"/>
                <a:sym typeface="Calibri"/>
              </a:rPr>
              <a:t>th</a:t>
            </a:r>
            <a:r>
              <a:rPr lang="en" sz="1500" dirty="0">
                <a:solidFill>
                  <a:schemeClr val="dk1"/>
                </a:solidFill>
                <a:latin typeface="Calibri"/>
                <a:ea typeface="Calibri"/>
                <a:cs typeface="Calibri"/>
                <a:sym typeface="Calibri"/>
              </a:rPr>
              <a:t> Century London.  </a:t>
            </a:r>
            <a:endParaRPr sz="1500" dirty="0">
              <a:solidFill>
                <a:schemeClr val="dk1"/>
              </a:solidFill>
              <a:latin typeface="Calibri"/>
              <a:ea typeface="Calibri"/>
              <a:cs typeface="Calibri"/>
              <a:sym typeface="Calibri"/>
            </a:endParaRPr>
          </a:p>
          <a:p>
            <a:pPr marL="0" lvl="0" indent="0" algn="l" rtl="0">
              <a:lnSpc>
                <a:spcPct val="106999"/>
              </a:lnSpc>
              <a:spcBef>
                <a:spcPts val="0"/>
              </a:spcBef>
              <a:spcAft>
                <a:spcPts val="0"/>
              </a:spcAft>
              <a:buClr>
                <a:schemeClr val="dk1"/>
              </a:buClr>
              <a:buSzPts val="1100"/>
              <a:buFont typeface="Arial"/>
              <a:buNone/>
            </a:pPr>
            <a:endParaRPr sz="1500" dirty="0">
              <a:solidFill>
                <a:schemeClr val="dk1"/>
              </a:solidFill>
              <a:latin typeface="Calibri"/>
              <a:ea typeface="Calibri"/>
              <a:cs typeface="Calibri"/>
              <a:sym typeface="Calibri"/>
            </a:endParaRPr>
          </a:p>
          <a:p>
            <a:pPr marL="0" lvl="0" indent="0" algn="l" rtl="0">
              <a:lnSpc>
                <a:spcPct val="106999"/>
              </a:lnSpc>
              <a:spcBef>
                <a:spcPts val="0"/>
              </a:spcBef>
              <a:spcAft>
                <a:spcPts val="0"/>
              </a:spcAft>
              <a:buClr>
                <a:schemeClr val="dk1"/>
              </a:buClr>
              <a:buSzPts val="1100"/>
              <a:buFont typeface="Arial"/>
              <a:buNone/>
            </a:pPr>
            <a:r>
              <a:rPr lang="en" sz="1500" dirty="0">
                <a:solidFill>
                  <a:schemeClr val="dk1"/>
                </a:solidFill>
                <a:latin typeface="Calibri"/>
                <a:ea typeface="Calibri"/>
                <a:cs typeface="Calibri"/>
                <a:sym typeface="Calibri"/>
              </a:rPr>
              <a:t>And * BONUS* he gets to watch his wife Penny act in multiple roles.  </a:t>
            </a:r>
            <a:endParaRPr sz="1500" dirty="0">
              <a:solidFill>
                <a:schemeClr val="dk1"/>
              </a:solidFill>
              <a:latin typeface="Calibri"/>
              <a:ea typeface="Calibri"/>
              <a:cs typeface="Calibri"/>
              <a:sym typeface="Calibri"/>
            </a:endParaRPr>
          </a:p>
          <a:p>
            <a:pPr marL="0" lvl="0" indent="0" algn="l" rtl="0">
              <a:lnSpc>
                <a:spcPct val="106999"/>
              </a:lnSpc>
              <a:spcBef>
                <a:spcPts val="0"/>
              </a:spcBef>
              <a:spcAft>
                <a:spcPts val="0"/>
              </a:spcAft>
              <a:buClr>
                <a:schemeClr val="dk1"/>
              </a:buClr>
              <a:buSzPts val="1100"/>
              <a:buFont typeface="Arial"/>
              <a:buNone/>
            </a:pPr>
            <a:endParaRPr sz="1500" dirty="0">
              <a:solidFill>
                <a:schemeClr val="dk1"/>
              </a:solidFill>
              <a:latin typeface="Calibri"/>
              <a:ea typeface="Calibri"/>
              <a:cs typeface="Calibri"/>
              <a:sym typeface="Calibri"/>
            </a:endParaRPr>
          </a:p>
          <a:p>
            <a:pPr marL="0" lvl="0" indent="0" algn="l" rtl="0">
              <a:lnSpc>
                <a:spcPct val="106999"/>
              </a:lnSpc>
              <a:spcBef>
                <a:spcPts val="0"/>
              </a:spcBef>
              <a:spcAft>
                <a:spcPts val="0"/>
              </a:spcAft>
              <a:buClr>
                <a:schemeClr val="dk1"/>
              </a:buClr>
              <a:buSzPts val="1100"/>
              <a:buFont typeface="Arial"/>
              <a:buNone/>
            </a:pPr>
            <a:r>
              <a:rPr lang="en" sz="1500" dirty="0">
                <a:solidFill>
                  <a:schemeClr val="dk1"/>
                </a:solidFill>
                <a:latin typeface="Calibri"/>
                <a:ea typeface="Calibri"/>
                <a:cs typeface="Calibri"/>
                <a:sym typeface="Calibri"/>
              </a:rPr>
              <a:t>Ask him how he makes authentic Christmas pudding (as Charles Dickens would have it) and he'll tell you. Mmmmm.</a:t>
            </a:r>
            <a:endParaRPr sz="1500" dirty="0">
              <a:solidFill>
                <a:schemeClr val="dk1"/>
              </a:solidFill>
              <a:latin typeface="Calibri"/>
              <a:ea typeface="Calibri"/>
              <a:cs typeface="Calibri"/>
              <a:sym typeface="Calibri"/>
            </a:endParaRPr>
          </a:p>
          <a:p>
            <a:pPr marL="0" lvl="0" indent="0" algn="l" rtl="0">
              <a:lnSpc>
                <a:spcPct val="106999"/>
              </a:lnSpc>
              <a:spcBef>
                <a:spcPts val="0"/>
              </a:spcBef>
              <a:spcAft>
                <a:spcPts val="0"/>
              </a:spcAft>
              <a:buClr>
                <a:schemeClr val="dk1"/>
              </a:buClr>
              <a:buSzPts val="1100"/>
              <a:buFont typeface="Arial"/>
              <a:buNone/>
            </a:pPr>
            <a:endParaRPr sz="1100" i="1" dirty="0">
              <a:solidFill>
                <a:schemeClr val="dk1"/>
              </a:solidFill>
            </a:endParaRPr>
          </a:p>
          <a:p>
            <a:pPr marL="0" lvl="0" indent="0" algn="l" rtl="0">
              <a:lnSpc>
                <a:spcPct val="106999"/>
              </a:lnSpc>
              <a:spcBef>
                <a:spcPts val="0"/>
              </a:spcBef>
              <a:spcAft>
                <a:spcPts val="0"/>
              </a:spcAft>
              <a:buClr>
                <a:schemeClr val="dk1"/>
              </a:buClr>
              <a:buSzPts val="800"/>
              <a:buFont typeface="Arial"/>
              <a:buNone/>
            </a:pPr>
            <a:endParaRPr sz="1100" dirty="0">
              <a:solidFill>
                <a:schemeClr val="dk1"/>
              </a:solidFill>
            </a:endParaRPr>
          </a:p>
          <a:p>
            <a:pPr marL="0" lvl="0" indent="0" algn="l" rtl="0">
              <a:lnSpc>
                <a:spcPct val="120000"/>
              </a:lnSpc>
              <a:spcBef>
                <a:spcPts val="1200"/>
              </a:spcBef>
              <a:spcAft>
                <a:spcPts val="0"/>
              </a:spcAft>
              <a:buSzPts val="1400"/>
              <a:buNone/>
            </a:pPr>
            <a:endParaRPr dirty="0"/>
          </a:p>
        </p:txBody>
      </p:sp>
      <p:pic>
        <p:nvPicPr>
          <p:cNvPr id="119" name="Google Shape;119;p26"/>
          <p:cNvPicPr preferRelativeResize="0"/>
          <p:nvPr/>
        </p:nvPicPr>
        <p:blipFill rotWithShape="1">
          <a:blip r:embed="rId3">
            <a:alphaModFix/>
          </a:blip>
          <a:srcRect l="1728" r="1728"/>
          <a:stretch/>
        </p:blipFill>
        <p:spPr>
          <a:xfrm>
            <a:off x="5651917" y="91580"/>
            <a:ext cx="2851235" cy="380164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7"/>
          <p:cNvSpPr txBox="1">
            <a:spLocks noGrp="1"/>
          </p:cNvSpPr>
          <p:nvPr>
            <p:ph type="title"/>
          </p:nvPr>
        </p:nvSpPr>
        <p:spPr>
          <a:xfrm>
            <a:off x="312515" y="196538"/>
            <a:ext cx="4658054" cy="755775"/>
          </a:xfrm>
          <a:prstGeom prst="rect">
            <a:avLst/>
          </a:prstGeom>
          <a:noFill/>
          <a:ln>
            <a:noFill/>
          </a:ln>
        </p:spPr>
        <p:txBody>
          <a:bodyPr spcFirstLastPara="1" wrap="square" lIns="68575" tIns="34275" rIns="68575" bIns="34275" anchor="b" anchorCtr="0">
            <a:normAutofit/>
          </a:bodyPr>
          <a:lstStyle/>
          <a:p>
            <a:pPr marL="0" lvl="0" indent="0" algn="l" rtl="0">
              <a:lnSpc>
                <a:spcPct val="90000"/>
              </a:lnSpc>
              <a:spcBef>
                <a:spcPts val="0"/>
              </a:spcBef>
              <a:spcAft>
                <a:spcPts val="0"/>
              </a:spcAft>
              <a:buClr>
                <a:schemeClr val="dk1"/>
              </a:buClr>
              <a:buSzPts val="3000"/>
              <a:buFont typeface="Gill Sans"/>
              <a:buNone/>
            </a:pPr>
            <a:r>
              <a:rPr lang="en" dirty="0"/>
              <a:t>Audrey Kavanagh </a:t>
            </a:r>
            <a:br>
              <a:rPr lang="en" dirty="0"/>
            </a:br>
            <a:r>
              <a:rPr lang="en" dirty="0"/>
              <a:t>- </a:t>
            </a:r>
            <a:r>
              <a:rPr lang="en" i="1" dirty="0"/>
              <a:t>Tiny Tina &amp; Ensemble</a:t>
            </a:r>
            <a:endParaRPr i="1" dirty="0"/>
          </a:p>
        </p:txBody>
      </p:sp>
      <p:sp>
        <p:nvSpPr>
          <p:cNvPr id="125" name="Google Shape;125;p27"/>
          <p:cNvSpPr txBox="1">
            <a:spLocks noGrp="1"/>
          </p:cNvSpPr>
          <p:nvPr>
            <p:ph type="body" idx="1"/>
          </p:nvPr>
        </p:nvSpPr>
        <p:spPr>
          <a:xfrm>
            <a:off x="312515" y="1125831"/>
            <a:ext cx="5385716" cy="2640795"/>
          </a:xfrm>
          <a:prstGeom prst="rect">
            <a:avLst/>
          </a:prstGeom>
          <a:noFill/>
          <a:ln>
            <a:noFill/>
          </a:ln>
        </p:spPr>
        <p:txBody>
          <a:bodyPr spcFirstLastPara="1" wrap="square" lIns="68575" tIns="34275" rIns="68575" bIns="34275" anchor="t" anchorCtr="0">
            <a:normAutofit/>
          </a:bodyPr>
          <a:lstStyle/>
          <a:p>
            <a:pPr marL="0" lvl="0" indent="0" algn="l" rtl="0">
              <a:spcBef>
                <a:spcPts val="0"/>
              </a:spcBef>
              <a:spcAft>
                <a:spcPts val="0"/>
              </a:spcAft>
              <a:buSzPts val="1100"/>
              <a:buNone/>
            </a:pPr>
            <a:r>
              <a:rPr lang="en" sz="1500" dirty="0">
                <a:solidFill>
                  <a:schemeClr val="dk1"/>
                </a:solidFill>
                <a:latin typeface="Calibri"/>
                <a:ea typeface="Calibri"/>
                <a:cs typeface="Calibri"/>
                <a:sym typeface="Calibri"/>
              </a:rPr>
              <a:t>Audrey Kavanagh is continuing her love of the stage after performing in </a:t>
            </a:r>
            <a:r>
              <a:rPr lang="en" sz="1500" i="1" dirty="0">
                <a:solidFill>
                  <a:schemeClr val="dk1"/>
                </a:solidFill>
                <a:latin typeface="Calibri"/>
                <a:ea typeface="Calibri"/>
                <a:cs typeface="Calibri"/>
                <a:sym typeface="Calibri"/>
              </a:rPr>
              <a:t>Anastasia</a:t>
            </a:r>
            <a:r>
              <a:rPr lang="en" sz="1500" dirty="0">
                <a:solidFill>
                  <a:schemeClr val="dk1"/>
                </a:solidFill>
                <a:latin typeface="Calibri"/>
                <a:ea typeface="Calibri"/>
                <a:cs typeface="Calibri"/>
                <a:sym typeface="Calibri"/>
              </a:rPr>
              <a:t> (Pickwick Players) last spring. She is 8 years old, in third grade at Legacy Elementary, and enjoys swimming and cheerleading, as well as spending time with her two pugs, Olive and Noelle. </a:t>
            </a:r>
            <a:endParaRPr sz="1500" dirty="0">
              <a:solidFill>
                <a:schemeClr val="dk1"/>
              </a:solidFill>
              <a:latin typeface="Calibri"/>
              <a:ea typeface="Calibri"/>
              <a:cs typeface="Calibri"/>
              <a:sym typeface="Calibri"/>
            </a:endParaRPr>
          </a:p>
          <a:p>
            <a:pPr marL="0" lvl="0" indent="0" algn="l" rtl="0">
              <a:spcBef>
                <a:spcPts val="0"/>
              </a:spcBef>
              <a:spcAft>
                <a:spcPts val="0"/>
              </a:spcAft>
              <a:buSzPts val="1100"/>
              <a:buNone/>
            </a:pPr>
            <a:endParaRPr sz="15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500" dirty="0">
                <a:solidFill>
                  <a:schemeClr val="dk1"/>
                </a:solidFill>
                <a:latin typeface="Calibri"/>
                <a:ea typeface="Calibri"/>
                <a:cs typeface="Calibri"/>
                <a:sym typeface="Calibri"/>
              </a:rPr>
              <a:t>Audrey is elated to have her first major role and thanks Goose Creek Players for the opportunity.</a:t>
            </a:r>
            <a:endParaRPr sz="1500" dirty="0">
              <a:solidFill>
                <a:schemeClr val="dk1"/>
              </a:solidFill>
              <a:latin typeface="Calibri"/>
              <a:ea typeface="Calibri"/>
              <a:cs typeface="Calibri"/>
              <a:sym typeface="Calibri"/>
            </a:endParaRPr>
          </a:p>
          <a:p>
            <a:pPr marL="0" lvl="0" indent="0" algn="l" rtl="0">
              <a:lnSpc>
                <a:spcPct val="120000"/>
              </a:lnSpc>
              <a:spcBef>
                <a:spcPts val="1200"/>
              </a:spcBef>
              <a:spcAft>
                <a:spcPts val="0"/>
              </a:spcAft>
              <a:buSzPts val="1500"/>
              <a:buNone/>
            </a:pPr>
            <a:endParaRPr sz="1500" dirty="0">
              <a:solidFill>
                <a:schemeClr val="dk1"/>
              </a:solidFill>
              <a:latin typeface="Calibri"/>
              <a:ea typeface="Calibri"/>
              <a:cs typeface="Calibri"/>
              <a:sym typeface="Calibri"/>
            </a:endParaRPr>
          </a:p>
        </p:txBody>
      </p:sp>
      <p:pic>
        <p:nvPicPr>
          <p:cNvPr id="126" name="Google Shape;126;p27"/>
          <p:cNvPicPr preferRelativeResize="0"/>
          <p:nvPr/>
        </p:nvPicPr>
        <p:blipFill rotWithShape="1">
          <a:blip r:embed="rId3">
            <a:alphaModFix/>
          </a:blip>
          <a:srcRect l="3575" r="3565"/>
          <a:stretch/>
        </p:blipFill>
        <p:spPr>
          <a:xfrm>
            <a:off x="5757343" y="-1"/>
            <a:ext cx="2631186" cy="394774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0"/>
        <p:cNvGrpSpPr/>
        <p:nvPr/>
      </p:nvGrpSpPr>
      <p:grpSpPr>
        <a:xfrm>
          <a:off x="0" y="0"/>
          <a:ext cx="0" cy="0"/>
          <a:chOff x="0" y="0"/>
          <a:chExt cx="0" cy="0"/>
        </a:xfrm>
      </p:grpSpPr>
      <p:sp>
        <p:nvSpPr>
          <p:cNvPr id="131" name="Google Shape;131;p28"/>
          <p:cNvSpPr txBox="1">
            <a:spLocks noGrp="1"/>
          </p:cNvSpPr>
          <p:nvPr>
            <p:ph type="title"/>
          </p:nvPr>
        </p:nvSpPr>
        <p:spPr>
          <a:xfrm>
            <a:off x="311700" y="555600"/>
            <a:ext cx="5522400" cy="755700"/>
          </a:xfrm>
          <a:prstGeom prst="rect">
            <a:avLst/>
          </a:prstGeom>
          <a:noFill/>
          <a:ln>
            <a:noFill/>
          </a:ln>
        </p:spPr>
        <p:txBody>
          <a:bodyPr spcFirstLastPara="1" wrap="square" lIns="68575" tIns="34275" rIns="68575" bIns="34275" anchor="b" anchorCtr="0">
            <a:normAutofit fontScale="90000"/>
          </a:bodyPr>
          <a:lstStyle/>
          <a:p>
            <a:pPr marL="0" lvl="0" indent="0" algn="l" rtl="0">
              <a:lnSpc>
                <a:spcPct val="90000"/>
              </a:lnSpc>
              <a:spcBef>
                <a:spcPts val="0"/>
              </a:spcBef>
              <a:spcAft>
                <a:spcPts val="0"/>
              </a:spcAft>
              <a:buClr>
                <a:schemeClr val="dk1"/>
              </a:buClr>
              <a:buSzPct val="86921"/>
              <a:buFont typeface="Gill Sans"/>
              <a:buNone/>
            </a:pPr>
            <a:r>
              <a:rPr lang="en" sz="2761"/>
              <a:t>Trent McIntosh</a:t>
            </a:r>
            <a:br>
              <a:rPr lang="en" sz="3500"/>
            </a:br>
            <a:r>
              <a:rPr lang="en" sz="3500"/>
              <a:t>- </a:t>
            </a:r>
            <a:r>
              <a:rPr lang="en" sz="2722" i="1"/>
              <a:t>Ghost of Christmas Past &amp; Ensemble</a:t>
            </a:r>
            <a:endParaRPr sz="2522" i="1"/>
          </a:p>
        </p:txBody>
      </p:sp>
      <p:sp>
        <p:nvSpPr>
          <p:cNvPr id="132" name="Google Shape;132;p28"/>
          <p:cNvSpPr txBox="1">
            <a:spLocks noGrp="1"/>
          </p:cNvSpPr>
          <p:nvPr>
            <p:ph type="body" idx="1"/>
          </p:nvPr>
        </p:nvSpPr>
        <p:spPr>
          <a:xfrm>
            <a:off x="311700" y="1389600"/>
            <a:ext cx="5321663" cy="2648500"/>
          </a:xfrm>
          <a:prstGeom prst="rect">
            <a:avLst/>
          </a:prstGeom>
          <a:noFill/>
          <a:ln>
            <a:noFill/>
          </a:ln>
        </p:spPr>
        <p:txBody>
          <a:bodyPr spcFirstLastPara="1" wrap="square" lIns="68575" tIns="34275" rIns="68575" bIns="34275" anchor="t" anchorCtr="0">
            <a:normAutofit/>
          </a:bodyPr>
          <a:lstStyle/>
          <a:p>
            <a:pPr marL="0" lvl="0" indent="0" algn="l" rtl="0">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After being away from acting for over 10 years for an IT career, Trent is grateful for returning to the stage in </a:t>
            </a:r>
            <a:r>
              <a:rPr lang="en" sz="1500" i="1">
                <a:solidFill>
                  <a:schemeClr val="dk1"/>
                </a:solidFill>
                <a:latin typeface="Calibri"/>
                <a:ea typeface="Calibri"/>
                <a:cs typeface="Calibri"/>
                <a:sym typeface="Calibri"/>
              </a:rPr>
              <a:t>A Christmas Carol</a:t>
            </a:r>
            <a:r>
              <a:rPr lang="en" sz="1500">
                <a:solidFill>
                  <a:schemeClr val="dk1"/>
                </a:solidFill>
                <a:latin typeface="Calibri"/>
                <a:ea typeface="Calibri"/>
                <a:cs typeface="Calibri"/>
                <a:sym typeface="Calibri"/>
              </a:rPr>
              <a:t>. </a:t>
            </a:r>
            <a:endParaRPr sz="15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5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He previously performed in opera, TV, film, and hosted a YouTube channel for mobile tech reviews.</a:t>
            </a:r>
            <a:endParaRPr sz="1500">
              <a:solidFill>
                <a:schemeClr val="dk1"/>
              </a:solidFill>
              <a:latin typeface="Calibri"/>
              <a:ea typeface="Calibri"/>
              <a:cs typeface="Calibri"/>
              <a:sym typeface="Calibri"/>
            </a:endParaRPr>
          </a:p>
          <a:p>
            <a:pPr marL="0" lvl="0" indent="0" algn="l" rtl="0">
              <a:lnSpc>
                <a:spcPct val="106999"/>
              </a:lnSpc>
              <a:spcBef>
                <a:spcPts val="0"/>
              </a:spcBef>
              <a:spcAft>
                <a:spcPts val="0"/>
              </a:spcAft>
              <a:buClr>
                <a:schemeClr val="dk1"/>
              </a:buClr>
              <a:buSzPts val="800"/>
              <a:buFont typeface="Arial"/>
              <a:buNone/>
            </a:pPr>
            <a:endParaRPr sz="1500">
              <a:solidFill>
                <a:schemeClr val="dk1"/>
              </a:solidFill>
              <a:latin typeface="Calibri"/>
              <a:ea typeface="Calibri"/>
              <a:cs typeface="Calibri"/>
              <a:sym typeface="Calibri"/>
            </a:endParaRPr>
          </a:p>
          <a:p>
            <a:pPr marL="0" lvl="0" indent="0" algn="l" rtl="0">
              <a:lnSpc>
                <a:spcPct val="120000"/>
              </a:lnSpc>
              <a:spcBef>
                <a:spcPts val="1200"/>
              </a:spcBef>
              <a:spcAft>
                <a:spcPts val="0"/>
              </a:spcAft>
              <a:buSzPts val="1400"/>
              <a:buNone/>
            </a:pPr>
            <a:endParaRPr sz="1500">
              <a:latin typeface="Calibri"/>
              <a:ea typeface="Calibri"/>
              <a:cs typeface="Calibri"/>
              <a:sym typeface="Calibri"/>
            </a:endParaRPr>
          </a:p>
        </p:txBody>
      </p:sp>
      <p:sp>
        <p:nvSpPr>
          <p:cNvPr id="133" name="Google Shape;133;p28"/>
          <p:cNvSpPr txBox="1"/>
          <p:nvPr/>
        </p:nvSpPr>
        <p:spPr>
          <a:xfrm>
            <a:off x="1588088" y="3151088"/>
            <a:ext cx="4814325" cy="415575"/>
          </a:xfrm>
          <a:prstGeom prst="rect">
            <a:avLst/>
          </a:prstGeom>
          <a:noFill/>
          <a:ln>
            <a:noFill/>
          </a:ln>
        </p:spPr>
        <p:txBody>
          <a:bodyPr spcFirstLastPara="1" wrap="square" lIns="68575" tIns="68575" rIns="68575" bIns="68575"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ato"/>
              <a:ea typeface="Lato"/>
              <a:cs typeface="Lato"/>
              <a:sym typeface="Lato"/>
            </a:endParaRPr>
          </a:p>
        </p:txBody>
      </p:sp>
      <p:sp>
        <p:nvSpPr>
          <p:cNvPr id="134" name="Google Shape;134;p28"/>
          <p:cNvSpPr txBox="1"/>
          <p:nvPr/>
        </p:nvSpPr>
        <p:spPr>
          <a:xfrm>
            <a:off x="125175" y="1629881"/>
            <a:ext cx="4246200" cy="375075"/>
          </a:xfrm>
          <a:prstGeom prst="rect">
            <a:avLst/>
          </a:prstGeom>
          <a:noFill/>
          <a:ln>
            <a:noFill/>
          </a:ln>
        </p:spPr>
        <p:txBody>
          <a:bodyPr spcFirstLastPara="1" wrap="square" lIns="68575" tIns="68575" rIns="68575" bIns="68575" anchor="t" anchorCtr="0">
            <a:sp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2"/>
              </a:solidFill>
              <a:latin typeface="Calibri"/>
              <a:ea typeface="Calibri"/>
              <a:cs typeface="Calibri"/>
              <a:sym typeface="Calibri"/>
            </a:endParaRPr>
          </a:p>
        </p:txBody>
      </p:sp>
      <p:pic>
        <p:nvPicPr>
          <p:cNvPr id="135" name="Google Shape;135;p28"/>
          <p:cNvPicPr preferRelativeResize="0"/>
          <p:nvPr/>
        </p:nvPicPr>
        <p:blipFill rotWithShape="1">
          <a:blip r:embed="rId3">
            <a:alphaModFix/>
          </a:blip>
          <a:srcRect l="11550" r="11550"/>
          <a:stretch/>
        </p:blipFill>
        <p:spPr>
          <a:xfrm>
            <a:off x="5954425" y="31100"/>
            <a:ext cx="2631176" cy="394770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9"/>
        <p:cNvGrpSpPr/>
        <p:nvPr/>
      </p:nvGrpSpPr>
      <p:grpSpPr>
        <a:xfrm>
          <a:off x="0" y="0"/>
          <a:ext cx="0" cy="0"/>
          <a:chOff x="0" y="0"/>
          <a:chExt cx="0" cy="0"/>
        </a:xfrm>
      </p:grpSpPr>
      <p:sp>
        <p:nvSpPr>
          <p:cNvPr id="140" name="Google Shape;140;p29"/>
          <p:cNvSpPr txBox="1">
            <a:spLocks noGrp="1"/>
          </p:cNvSpPr>
          <p:nvPr>
            <p:ph type="title"/>
          </p:nvPr>
        </p:nvSpPr>
        <p:spPr>
          <a:xfrm>
            <a:off x="345225" y="196538"/>
            <a:ext cx="4126500" cy="755775"/>
          </a:xfrm>
          <a:prstGeom prst="rect">
            <a:avLst/>
          </a:prstGeom>
          <a:noFill/>
          <a:ln>
            <a:noFill/>
          </a:ln>
        </p:spPr>
        <p:txBody>
          <a:bodyPr spcFirstLastPara="1" wrap="square" lIns="68575" tIns="34275" rIns="68575" bIns="34275" anchor="b" anchorCtr="0">
            <a:normAutofit/>
          </a:bodyPr>
          <a:lstStyle/>
          <a:p>
            <a:pPr marL="0" lvl="0" indent="0" algn="l" rtl="0">
              <a:lnSpc>
                <a:spcPct val="90000"/>
              </a:lnSpc>
              <a:spcBef>
                <a:spcPts val="0"/>
              </a:spcBef>
              <a:spcAft>
                <a:spcPts val="0"/>
              </a:spcAft>
              <a:buClr>
                <a:schemeClr val="dk1"/>
              </a:buClr>
              <a:buSzPts val="2400"/>
              <a:buFont typeface="Gill Sans"/>
              <a:buNone/>
            </a:pPr>
            <a:r>
              <a:rPr lang="en"/>
              <a:t>Mackenzie Gray</a:t>
            </a:r>
            <a:br>
              <a:rPr lang="en"/>
            </a:br>
            <a:r>
              <a:rPr lang="en"/>
              <a:t>- </a:t>
            </a:r>
            <a:r>
              <a:rPr lang="en" i="1"/>
              <a:t>Banker &amp; Ensemble</a:t>
            </a:r>
            <a:endParaRPr i="1"/>
          </a:p>
        </p:txBody>
      </p:sp>
      <p:sp>
        <p:nvSpPr>
          <p:cNvPr id="141" name="Google Shape;141;p29"/>
          <p:cNvSpPr txBox="1">
            <a:spLocks noGrp="1"/>
          </p:cNvSpPr>
          <p:nvPr>
            <p:ph type="body" idx="1"/>
          </p:nvPr>
        </p:nvSpPr>
        <p:spPr>
          <a:xfrm>
            <a:off x="345225" y="1051976"/>
            <a:ext cx="5301309" cy="2830708"/>
          </a:xfrm>
          <a:prstGeom prst="rect">
            <a:avLst/>
          </a:prstGeom>
          <a:noFill/>
          <a:ln>
            <a:noFill/>
          </a:ln>
        </p:spPr>
        <p:txBody>
          <a:bodyPr spcFirstLastPara="1" wrap="square" lIns="68575" tIns="34275" rIns="68575" bIns="34275" anchor="t" anchorCtr="0">
            <a:normAutofit/>
          </a:bodyPr>
          <a:lstStyle/>
          <a:p>
            <a:pPr marL="0" lvl="0" indent="0" algn="l" rtl="0">
              <a:lnSpc>
                <a:spcPct val="106999"/>
              </a:lnSpc>
              <a:spcBef>
                <a:spcPts val="0"/>
              </a:spcBef>
              <a:spcAft>
                <a:spcPts val="0"/>
              </a:spcAft>
              <a:buClr>
                <a:schemeClr val="dk1"/>
              </a:buClr>
              <a:buSzPts val="800"/>
              <a:buFont typeface="Arial"/>
              <a:buNone/>
            </a:pPr>
            <a:r>
              <a:rPr lang="en" sz="1500">
                <a:solidFill>
                  <a:schemeClr val="dk1"/>
                </a:solidFill>
                <a:latin typeface="Calibri"/>
                <a:ea typeface="Calibri"/>
                <a:cs typeface="Calibri"/>
                <a:sym typeface="Calibri"/>
              </a:rPr>
              <a:t>Mackenzie Gray has performed in </a:t>
            </a:r>
            <a:r>
              <a:rPr lang="en" sz="1500" i="1">
                <a:solidFill>
                  <a:schemeClr val="dk1"/>
                </a:solidFill>
                <a:latin typeface="Calibri"/>
                <a:ea typeface="Calibri"/>
                <a:cs typeface="Calibri"/>
                <a:sym typeface="Calibri"/>
              </a:rPr>
              <a:t>Miracle on 34th Street</a:t>
            </a:r>
            <a:r>
              <a:rPr lang="en" sz="1500">
                <a:solidFill>
                  <a:schemeClr val="dk1"/>
                </a:solidFill>
                <a:latin typeface="Calibri"/>
                <a:ea typeface="Calibri"/>
                <a:cs typeface="Calibri"/>
                <a:sym typeface="Calibri"/>
              </a:rPr>
              <a:t>, </a:t>
            </a:r>
            <a:r>
              <a:rPr lang="en" sz="1500" i="1">
                <a:solidFill>
                  <a:schemeClr val="dk1"/>
                </a:solidFill>
                <a:latin typeface="Calibri"/>
                <a:ea typeface="Calibri"/>
                <a:cs typeface="Calibri"/>
                <a:sym typeface="Calibri"/>
              </a:rPr>
              <a:t>A Christmas Story, and The Crucible. </a:t>
            </a:r>
            <a:r>
              <a:rPr lang="en" sz="1500">
                <a:solidFill>
                  <a:schemeClr val="dk1"/>
                </a:solidFill>
                <a:latin typeface="Calibri"/>
                <a:ea typeface="Calibri"/>
                <a:cs typeface="Calibri"/>
                <a:sym typeface="Calibri"/>
              </a:rPr>
              <a:t>She also worked on stage crew for </a:t>
            </a:r>
            <a:r>
              <a:rPr lang="en" sz="1500" i="1">
                <a:solidFill>
                  <a:schemeClr val="dk1"/>
                </a:solidFill>
                <a:latin typeface="Calibri"/>
                <a:ea typeface="Calibri"/>
                <a:cs typeface="Calibri"/>
                <a:sym typeface="Calibri"/>
              </a:rPr>
              <a:t>Sense &amp; Sensibility</a:t>
            </a:r>
            <a:r>
              <a:rPr lang="en" sz="1500">
                <a:solidFill>
                  <a:schemeClr val="dk1"/>
                </a:solidFill>
                <a:latin typeface="Calibri"/>
                <a:ea typeface="Calibri"/>
                <a:cs typeface="Calibri"/>
                <a:sym typeface="Calibri"/>
              </a:rPr>
              <a:t>, </a:t>
            </a:r>
            <a:r>
              <a:rPr lang="en" sz="1500" i="1">
                <a:solidFill>
                  <a:schemeClr val="dk1"/>
                </a:solidFill>
                <a:latin typeface="Calibri"/>
                <a:ea typeface="Calibri"/>
                <a:cs typeface="Calibri"/>
                <a:sym typeface="Calibri"/>
              </a:rPr>
              <a:t>The Misfit Players</a:t>
            </a:r>
            <a:r>
              <a:rPr lang="en" sz="1500">
                <a:solidFill>
                  <a:schemeClr val="dk1"/>
                </a:solidFill>
                <a:latin typeface="Calibri"/>
                <a:ea typeface="Calibri"/>
                <a:cs typeface="Calibri"/>
                <a:sym typeface="Calibri"/>
              </a:rPr>
              <a:t>, and </a:t>
            </a:r>
            <a:r>
              <a:rPr lang="en" sz="1500" i="1">
                <a:solidFill>
                  <a:schemeClr val="dk1"/>
                </a:solidFill>
                <a:latin typeface="Calibri"/>
                <a:ea typeface="Calibri"/>
                <a:cs typeface="Calibri"/>
                <a:sym typeface="Calibri"/>
              </a:rPr>
              <a:t>Cinderella</a:t>
            </a:r>
            <a:r>
              <a:rPr lang="en" sz="1500">
                <a:solidFill>
                  <a:schemeClr val="dk1"/>
                </a:solidFill>
                <a:latin typeface="Calibri"/>
                <a:ea typeface="Calibri"/>
                <a:cs typeface="Calibri"/>
                <a:sym typeface="Calibri"/>
              </a:rPr>
              <a:t>.</a:t>
            </a:r>
            <a:endParaRPr sz="1500">
              <a:solidFill>
                <a:schemeClr val="dk1"/>
              </a:solidFill>
              <a:latin typeface="Calibri"/>
              <a:ea typeface="Calibri"/>
              <a:cs typeface="Calibri"/>
              <a:sym typeface="Calibri"/>
            </a:endParaRPr>
          </a:p>
          <a:p>
            <a:pPr marL="0" lvl="0" indent="0" algn="l" rtl="0">
              <a:lnSpc>
                <a:spcPct val="106999"/>
              </a:lnSpc>
              <a:spcBef>
                <a:spcPts val="0"/>
              </a:spcBef>
              <a:spcAft>
                <a:spcPts val="0"/>
              </a:spcAft>
              <a:buClr>
                <a:schemeClr val="dk1"/>
              </a:buClr>
              <a:buSzPts val="800"/>
              <a:buFont typeface="Arial"/>
              <a:buNone/>
            </a:pPr>
            <a:endParaRPr sz="1500">
              <a:solidFill>
                <a:schemeClr val="dk1"/>
              </a:solidFill>
              <a:latin typeface="Calibri"/>
              <a:ea typeface="Calibri"/>
              <a:cs typeface="Calibri"/>
              <a:sym typeface="Calibri"/>
            </a:endParaRPr>
          </a:p>
          <a:p>
            <a:pPr marL="0" lvl="0" indent="0" algn="l" rtl="0">
              <a:lnSpc>
                <a:spcPct val="106999"/>
              </a:lnSpc>
              <a:spcBef>
                <a:spcPts val="0"/>
              </a:spcBef>
              <a:spcAft>
                <a:spcPts val="0"/>
              </a:spcAft>
              <a:buClr>
                <a:schemeClr val="dk1"/>
              </a:buClr>
              <a:buSzPts val="800"/>
              <a:buFont typeface="Arial"/>
              <a:buNone/>
            </a:pPr>
            <a:r>
              <a:rPr lang="en" sz="1500">
                <a:solidFill>
                  <a:schemeClr val="dk1"/>
                </a:solidFill>
                <a:latin typeface="Calibri"/>
                <a:ea typeface="Calibri"/>
                <a:cs typeface="Calibri"/>
                <a:sym typeface="Calibri"/>
              </a:rPr>
              <a:t>She enjoys swimming, playing games, and hanging out with her cat, Miley.</a:t>
            </a:r>
            <a:endParaRPr/>
          </a:p>
        </p:txBody>
      </p:sp>
      <p:pic>
        <p:nvPicPr>
          <p:cNvPr id="142" name="Google Shape;142;p29"/>
          <p:cNvPicPr preferRelativeResize="0"/>
          <p:nvPr/>
        </p:nvPicPr>
        <p:blipFill rotWithShape="1">
          <a:blip r:embed="rId3">
            <a:alphaModFix/>
          </a:blip>
          <a:srcRect/>
          <a:stretch/>
        </p:blipFill>
        <p:spPr>
          <a:xfrm>
            <a:off x="5834575" y="0"/>
            <a:ext cx="2641667" cy="3963467"/>
          </a:xfrm>
          <a:prstGeom prst="rect">
            <a:avLst/>
          </a:prstGeom>
          <a:noFill/>
          <a:ln>
            <a:noFill/>
          </a:ln>
        </p:spPr>
      </p:pic>
      <p:pic>
        <p:nvPicPr>
          <p:cNvPr id="143" name="Google Shape;143;p29"/>
          <p:cNvPicPr preferRelativeResize="0"/>
          <p:nvPr/>
        </p:nvPicPr>
        <p:blipFill rotWithShape="1">
          <a:blip r:embed="rId4">
            <a:alphaModFix/>
          </a:blip>
          <a:srcRect t="1286" b="1276"/>
          <a:stretch/>
        </p:blipFill>
        <p:spPr>
          <a:xfrm>
            <a:off x="5834575" y="0"/>
            <a:ext cx="2601974" cy="396347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7"/>
        <p:cNvGrpSpPr/>
        <p:nvPr/>
      </p:nvGrpSpPr>
      <p:grpSpPr>
        <a:xfrm>
          <a:off x="0" y="0"/>
          <a:ext cx="0" cy="0"/>
          <a:chOff x="0" y="0"/>
          <a:chExt cx="0" cy="0"/>
        </a:xfrm>
      </p:grpSpPr>
      <p:sp>
        <p:nvSpPr>
          <p:cNvPr id="148" name="Google Shape;148;p30"/>
          <p:cNvSpPr txBox="1">
            <a:spLocks noGrp="1"/>
          </p:cNvSpPr>
          <p:nvPr>
            <p:ph type="title"/>
          </p:nvPr>
        </p:nvSpPr>
        <p:spPr>
          <a:xfrm>
            <a:off x="345225" y="270729"/>
            <a:ext cx="4126500" cy="755775"/>
          </a:xfrm>
          <a:prstGeom prst="rect">
            <a:avLst/>
          </a:prstGeom>
          <a:noFill/>
          <a:ln>
            <a:noFill/>
          </a:ln>
        </p:spPr>
        <p:txBody>
          <a:bodyPr spcFirstLastPara="1" wrap="square" lIns="68575" tIns="34275" rIns="68575" bIns="34275" anchor="b" anchorCtr="0">
            <a:normAutofit/>
          </a:bodyPr>
          <a:lstStyle/>
          <a:p>
            <a:pPr marL="0" lvl="0" indent="0" algn="l" rtl="0">
              <a:lnSpc>
                <a:spcPct val="90000"/>
              </a:lnSpc>
              <a:spcBef>
                <a:spcPts val="0"/>
              </a:spcBef>
              <a:spcAft>
                <a:spcPts val="0"/>
              </a:spcAft>
              <a:buClr>
                <a:schemeClr val="dk1"/>
              </a:buClr>
              <a:buSzPts val="2700"/>
              <a:buFont typeface="Gill Sans"/>
              <a:buNone/>
            </a:pPr>
            <a:r>
              <a:rPr lang="en"/>
              <a:t>Hailey Barton</a:t>
            </a:r>
            <a:endParaRPr/>
          </a:p>
          <a:p>
            <a:pPr marL="0" lvl="0" indent="0" algn="l" rtl="0">
              <a:lnSpc>
                <a:spcPct val="90000"/>
              </a:lnSpc>
              <a:spcBef>
                <a:spcPts val="0"/>
              </a:spcBef>
              <a:spcAft>
                <a:spcPts val="0"/>
              </a:spcAft>
              <a:buClr>
                <a:schemeClr val="dk1"/>
              </a:buClr>
              <a:buSzPts val="2700"/>
              <a:buFont typeface="Gill Sans"/>
              <a:buNone/>
            </a:pPr>
            <a:r>
              <a:rPr lang="en"/>
              <a:t>- </a:t>
            </a:r>
            <a:r>
              <a:rPr lang="en" i="1"/>
              <a:t>Banker &amp; Ensemble</a:t>
            </a:r>
            <a:endParaRPr i="1"/>
          </a:p>
        </p:txBody>
      </p:sp>
      <p:sp>
        <p:nvSpPr>
          <p:cNvPr id="149" name="Google Shape;149;p30"/>
          <p:cNvSpPr txBox="1">
            <a:spLocks noGrp="1"/>
          </p:cNvSpPr>
          <p:nvPr>
            <p:ph type="body" idx="1"/>
          </p:nvPr>
        </p:nvSpPr>
        <p:spPr>
          <a:xfrm>
            <a:off x="311700" y="1389600"/>
            <a:ext cx="5375165" cy="2588040"/>
          </a:xfrm>
          <a:prstGeom prst="rect">
            <a:avLst/>
          </a:prstGeom>
          <a:noFill/>
          <a:ln>
            <a:noFill/>
          </a:ln>
        </p:spPr>
        <p:txBody>
          <a:bodyPr spcFirstLastPara="1" wrap="square" lIns="68575" tIns="34275" rIns="68575" bIns="34275" anchor="t" anchorCtr="0">
            <a:normAutofit/>
          </a:bodyPr>
          <a:lstStyle/>
          <a:p>
            <a:pPr marL="0" lvl="0" indent="0" algn="l" rtl="0">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Hailey Barton is a 7th grade student at Harmony Middle School. This performance marks her 6th show in 2024. </a:t>
            </a:r>
            <a:endParaRPr sz="15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5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She would like to thank her parents for letting her participate in theater and all of her friends for being really supportive.</a:t>
            </a:r>
            <a:endParaRPr sz="1500">
              <a:solidFill>
                <a:schemeClr val="dk1"/>
              </a:solidFill>
              <a:latin typeface="Calibri"/>
              <a:ea typeface="Calibri"/>
              <a:cs typeface="Calibri"/>
              <a:sym typeface="Calibri"/>
            </a:endParaRPr>
          </a:p>
          <a:p>
            <a:pPr marL="0" lvl="0" indent="0" algn="l" rtl="0">
              <a:spcBef>
                <a:spcPts val="1200"/>
              </a:spcBef>
              <a:spcAft>
                <a:spcPts val="0"/>
              </a:spcAft>
              <a:buClr>
                <a:schemeClr val="dk1"/>
              </a:buClr>
              <a:buSzPts val="1100"/>
              <a:buFont typeface="Arial"/>
              <a:buNone/>
            </a:pPr>
            <a:endParaRPr sz="1100">
              <a:solidFill>
                <a:schemeClr val="dk1"/>
              </a:solidFill>
            </a:endParaRPr>
          </a:p>
          <a:p>
            <a:pPr marL="0" lvl="0" indent="0" algn="l" rtl="0">
              <a:lnSpc>
                <a:spcPct val="120000"/>
              </a:lnSpc>
              <a:spcBef>
                <a:spcPts val="1200"/>
              </a:spcBef>
              <a:spcAft>
                <a:spcPts val="0"/>
              </a:spcAft>
              <a:buSzPts val="1600"/>
              <a:buNone/>
            </a:pPr>
            <a:endParaRPr sz="1500">
              <a:latin typeface="Calibri"/>
              <a:ea typeface="Calibri"/>
              <a:cs typeface="Calibri"/>
              <a:sym typeface="Calibri"/>
            </a:endParaRPr>
          </a:p>
        </p:txBody>
      </p:sp>
      <p:pic>
        <p:nvPicPr>
          <p:cNvPr id="150" name="Google Shape;150;p30"/>
          <p:cNvPicPr preferRelativeResize="0"/>
          <p:nvPr/>
        </p:nvPicPr>
        <p:blipFill rotWithShape="1">
          <a:blip r:embed="rId3">
            <a:alphaModFix/>
          </a:blip>
          <a:srcRect l="7947" r="7947"/>
          <a:stretch/>
        </p:blipFill>
        <p:spPr>
          <a:xfrm>
            <a:off x="6000943" y="93200"/>
            <a:ext cx="2588993" cy="388444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4"/>
        <p:cNvGrpSpPr/>
        <p:nvPr/>
      </p:nvGrpSpPr>
      <p:grpSpPr>
        <a:xfrm>
          <a:off x="0" y="0"/>
          <a:ext cx="0" cy="0"/>
          <a:chOff x="0" y="0"/>
          <a:chExt cx="0" cy="0"/>
        </a:xfrm>
      </p:grpSpPr>
      <p:sp>
        <p:nvSpPr>
          <p:cNvPr id="155" name="Google Shape;155;p31"/>
          <p:cNvSpPr txBox="1">
            <a:spLocks noGrp="1"/>
          </p:cNvSpPr>
          <p:nvPr>
            <p:ph type="title"/>
          </p:nvPr>
        </p:nvSpPr>
        <p:spPr>
          <a:xfrm>
            <a:off x="216743" y="207424"/>
            <a:ext cx="4143375" cy="755775"/>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Clr>
                <a:schemeClr val="dk1"/>
              </a:buClr>
              <a:buSzPts val="2700"/>
              <a:buFont typeface="Gill Sans"/>
              <a:buNone/>
            </a:pPr>
            <a:r>
              <a:rPr lang="en"/>
              <a:t>Dennis McCafferty</a:t>
            </a:r>
            <a:br>
              <a:rPr lang="en" sz="3000"/>
            </a:br>
            <a:r>
              <a:rPr lang="en" sz="3000"/>
              <a:t>- </a:t>
            </a:r>
            <a:r>
              <a:rPr lang="en" i="1"/>
              <a:t>Ghost of Christmas Present</a:t>
            </a:r>
            <a:endParaRPr i="1"/>
          </a:p>
        </p:txBody>
      </p:sp>
      <p:sp>
        <p:nvSpPr>
          <p:cNvPr id="156" name="Google Shape;156;p31"/>
          <p:cNvSpPr txBox="1">
            <a:spLocks noGrp="1"/>
          </p:cNvSpPr>
          <p:nvPr>
            <p:ph type="body" idx="1"/>
          </p:nvPr>
        </p:nvSpPr>
        <p:spPr>
          <a:xfrm>
            <a:off x="322249" y="1124193"/>
            <a:ext cx="5354064" cy="2842895"/>
          </a:xfrm>
          <a:prstGeom prst="rect">
            <a:avLst/>
          </a:prstGeom>
          <a:noFill/>
          <a:ln>
            <a:noFill/>
          </a:ln>
        </p:spPr>
        <p:txBody>
          <a:bodyPr spcFirstLastPara="1" wrap="square" lIns="68575" tIns="34275" rIns="68575" bIns="34275" anchor="t" anchorCtr="0">
            <a:normAutofit/>
          </a:bodyPr>
          <a:lstStyle/>
          <a:p>
            <a:pPr marL="0" lvl="0" indent="0" algn="l" rtl="0">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Dennis McCafferty, a semi-retired former journalist, began performing with Goose Creek Players in 2019 when he played Uncle Billy in It's a Wonderful Life. </a:t>
            </a:r>
            <a:endParaRPr sz="15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5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Other GCP productions include Cinderella, And Then There Were None, and The Crucible. Dennis has also appeared in One Flew Over the Cuckoo’s Nest (Sterling Playmakers) and Our Town (Reston Community Players).</a:t>
            </a:r>
            <a:endParaRPr sz="1500">
              <a:solidFill>
                <a:schemeClr val="dk1"/>
              </a:solidFill>
              <a:latin typeface="Calibri"/>
              <a:ea typeface="Calibri"/>
              <a:cs typeface="Calibri"/>
              <a:sym typeface="Calibri"/>
            </a:endParaRPr>
          </a:p>
          <a:p>
            <a:pPr marL="0" lvl="0" indent="0" algn="l" rtl="0">
              <a:lnSpc>
                <a:spcPct val="106999"/>
              </a:lnSpc>
              <a:spcBef>
                <a:spcPts val="1200"/>
              </a:spcBef>
              <a:spcAft>
                <a:spcPts val="0"/>
              </a:spcAft>
              <a:buClr>
                <a:schemeClr val="dk1"/>
              </a:buClr>
              <a:buSzPts val="1100"/>
              <a:buFont typeface="Arial"/>
              <a:buNone/>
            </a:pPr>
            <a:endParaRPr sz="1500">
              <a:solidFill>
                <a:schemeClr val="dk1"/>
              </a:solidFill>
              <a:latin typeface="Calibri"/>
              <a:ea typeface="Calibri"/>
              <a:cs typeface="Calibri"/>
              <a:sym typeface="Calibri"/>
            </a:endParaRPr>
          </a:p>
          <a:p>
            <a:pPr marL="0" lvl="0" indent="0" algn="l" rtl="0">
              <a:lnSpc>
                <a:spcPct val="106999"/>
              </a:lnSpc>
              <a:spcBef>
                <a:spcPts val="1200"/>
              </a:spcBef>
              <a:spcAft>
                <a:spcPts val="0"/>
              </a:spcAft>
              <a:buClr>
                <a:schemeClr val="dk1"/>
              </a:buClr>
              <a:buSzPts val="1100"/>
              <a:buFont typeface="Arial"/>
              <a:buNone/>
            </a:pPr>
            <a:endParaRPr sz="1100">
              <a:solidFill>
                <a:schemeClr val="dk1"/>
              </a:solidFill>
            </a:endParaRPr>
          </a:p>
          <a:p>
            <a:pPr marL="0" lvl="0" indent="0" algn="l" rtl="0">
              <a:lnSpc>
                <a:spcPct val="106999"/>
              </a:lnSpc>
              <a:spcBef>
                <a:spcPts val="1200"/>
              </a:spcBef>
              <a:spcAft>
                <a:spcPts val="0"/>
              </a:spcAft>
              <a:buClr>
                <a:schemeClr val="dk1"/>
              </a:buClr>
              <a:buSzPts val="200"/>
              <a:buFont typeface="Arial"/>
              <a:buNone/>
            </a:pPr>
            <a:endParaRPr sz="1500" b="1">
              <a:latin typeface="Calibri"/>
              <a:ea typeface="Calibri"/>
              <a:cs typeface="Calibri"/>
              <a:sym typeface="Calibri"/>
            </a:endParaRPr>
          </a:p>
        </p:txBody>
      </p:sp>
      <p:pic>
        <p:nvPicPr>
          <p:cNvPr id="157" name="Google Shape;157;p31"/>
          <p:cNvPicPr preferRelativeResize="0"/>
          <p:nvPr/>
        </p:nvPicPr>
        <p:blipFill rotWithShape="1">
          <a:blip r:embed="rId3">
            <a:alphaModFix/>
          </a:blip>
          <a:srcRect l="9110" r="9102"/>
          <a:stretch/>
        </p:blipFill>
        <p:spPr>
          <a:xfrm>
            <a:off x="5876778" y="114300"/>
            <a:ext cx="2631170" cy="394772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32"/>
          <p:cNvSpPr txBox="1">
            <a:spLocks noGrp="1"/>
          </p:cNvSpPr>
          <p:nvPr>
            <p:ph type="title"/>
          </p:nvPr>
        </p:nvSpPr>
        <p:spPr>
          <a:xfrm>
            <a:off x="311700" y="281275"/>
            <a:ext cx="4794000" cy="755700"/>
          </a:xfrm>
          <a:prstGeom prst="rect">
            <a:avLst/>
          </a:prstGeom>
          <a:noFill/>
          <a:ln>
            <a:noFill/>
          </a:ln>
        </p:spPr>
        <p:txBody>
          <a:bodyPr spcFirstLastPara="1" wrap="square" lIns="68575" tIns="34275" rIns="68575" bIns="34275" anchor="b" anchorCtr="0">
            <a:normAutofit fontScale="90000"/>
          </a:bodyPr>
          <a:lstStyle/>
          <a:p>
            <a:pPr marL="0" lvl="0" indent="0" algn="l" rtl="0">
              <a:lnSpc>
                <a:spcPct val="90000"/>
              </a:lnSpc>
              <a:spcBef>
                <a:spcPts val="0"/>
              </a:spcBef>
              <a:spcAft>
                <a:spcPts val="0"/>
              </a:spcAft>
              <a:buClr>
                <a:schemeClr val="dk1"/>
              </a:buClr>
              <a:buSzPct val="102966"/>
              <a:buFont typeface="Gill Sans"/>
              <a:buNone/>
            </a:pPr>
            <a:r>
              <a:rPr lang="en" sz="2622"/>
              <a:t>Belol Nessar</a:t>
            </a:r>
            <a:endParaRPr sz="2622"/>
          </a:p>
          <a:p>
            <a:pPr marL="0" lvl="0" indent="0" algn="l" rtl="0">
              <a:lnSpc>
                <a:spcPct val="90000"/>
              </a:lnSpc>
              <a:spcBef>
                <a:spcPts val="0"/>
              </a:spcBef>
              <a:spcAft>
                <a:spcPts val="0"/>
              </a:spcAft>
              <a:buClr>
                <a:schemeClr val="dk1"/>
              </a:buClr>
              <a:buSzPct val="102966"/>
              <a:buFont typeface="Gill Sans"/>
              <a:buNone/>
            </a:pPr>
            <a:r>
              <a:rPr lang="en" sz="2622"/>
              <a:t>-</a:t>
            </a:r>
            <a:r>
              <a:rPr lang="en" sz="2622" i="1"/>
              <a:t> Fred</a:t>
            </a:r>
            <a:endParaRPr sz="2622" i="1"/>
          </a:p>
        </p:txBody>
      </p:sp>
      <p:sp>
        <p:nvSpPr>
          <p:cNvPr id="163" name="Google Shape;163;p32"/>
          <p:cNvSpPr txBox="1">
            <a:spLocks noGrp="1"/>
          </p:cNvSpPr>
          <p:nvPr>
            <p:ph type="body" idx="1"/>
          </p:nvPr>
        </p:nvSpPr>
        <p:spPr>
          <a:xfrm>
            <a:off x="311700" y="1200150"/>
            <a:ext cx="5153700" cy="2809500"/>
          </a:xfrm>
          <a:prstGeom prst="rect">
            <a:avLst/>
          </a:prstGeom>
          <a:noFill/>
          <a:ln>
            <a:noFill/>
          </a:ln>
        </p:spPr>
        <p:txBody>
          <a:bodyPr spcFirstLastPara="1" wrap="square" lIns="68575" tIns="34275" rIns="68575" bIns="34275" anchor="t" anchorCtr="0">
            <a:normAutofit/>
          </a:bodyPr>
          <a:lstStyle/>
          <a:p>
            <a:pPr marL="0" lvl="0" indent="0" algn="l" rtl="0">
              <a:lnSpc>
                <a:spcPct val="106999"/>
              </a:lnSpc>
              <a:spcBef>
                <a:spcPts val="0"/>
              </a:spcBef>
              <a:spcAft>
                <a:spcPts val="0"/>
              </a:spcAft>
              <a:buClr>
                <a:schemeClr val="dk1"/>
              </a:buClr>
              <a:buSzPts val="800"/>
              <a:buFont typeface="Arial"/>
              <a:buNone/>
            </a:pPr>
            <a:r>
              <a:rPr lang="en" sz="1500">
                <a:solidFill>
                  <a:schemeClr val="dk1"/>
                </a:solidFill>
                <a:latin typeface="Calibri"/>
                <a:ea typeface="Calibri"/>
                <a:cs typeface="Calibri"/>
                <a:sym typeface="Calibri"/>
              </a:rPr>
              <a:t>Belol Nessar is coming out of his shell this year and excited to be onstage with Goose Creek Players. </a:t>
            </a:r>
            <a:endParaRPr sz="1500">
              <a:solidFill>
                <a:schemeClr val="dk1"/>
              </a:solidFill>
              <a:latin typeface="Calibri"/>
              <a:ea typeface="Calibri"/>
              <a:cs typeface="Calibri"/>
              <a:sym typeface="Calibri"/>
            </a:endParaRPr>
          </a:p>
          <a:p>
            <a:pPr marL="0" lvl="0" indent="0" algn="l" rtl="0">
              <a:lnSpc>
                <a:spcPct val="106999"/>
              </a:lnSpc>
              <a:spcBef>
                <a:spcPts val="0"/>
              </a:spcBef>
              <a:spcAft>
                <a:spcPts val="0"/>
              </a:spcAft>
              <a:buClr>
                <a:schemeClr val="dk1"/>
              </a:buClr>
              <a:buSzPts val="800"/>
              <a:buFont typeface="Arial"/>
              <a:buNone/>
            </a:pPr>
            <a:endParaRPr sz="1500">
              <a:solidFill>
                <a:schemeClr val="dk1"/>
              </a:solidFill>
              <a:latin typeface="Calibri"/>
              <a:ea typeface="Calibri"/>
              <a:cs typeface="Calibri"/>
              <a:sym typeface="Calibri"/>
            </a:endParaRPr>
          </a:p>
          <a:p>
            <a:pPr marL="0" lvl="0" indent="0" algn="l" rtl="0">
              <a:lnSpc>
                <a:spcPct val="106999"/>
              </a:lnSpc>
              <a:spcBef>
                <a:spcPts val="0"/>
              </a:spcBef>
              <a:spcAft>
                <a:spcPts val="0"/>
              </a:spcAft>
              <a:buClr>
                <a:schemeClr val="dk1"/>
              </a:buClr>
              <a:buSzPts val="800"/>
              <a:buFont typeface="Arial"/>
              <a:buNone/>
            </a:pPr>
            <a:r>
              <a:rPr lang="en" sz="1500">
                <a:solidFill>
                  <a:schemeClr val="dk1"/>
                </a:solidFill>
                <a:latin typeface="Calibri"/>
                <a:ea typeface="Calibri"/>
                <a:cs typeface="Calibri"/>
                <a:sym typeface="Calibri"/>
              </a:rPr>
              <a:t>His role as Fred has taught him that Christmas is all about KFC (Kindness, Friendship, and Charity). He enjoys The Simpsons, crochet, and tabletop RPGs.</a:t>
            </a:r>
            <a:endParaRPr sz="1500">
              <a:latin typeface="Calibri"/>
              <a:ea typeface="Calibri"/>
              <a:cs typeface="Calibri"/>
              <a:sym typeface="Calibri"/>
            </a:endParaRPr>
          </a:p>
          <a:p>
            <a:pPr marL="0" lvl="0" indent="0" algn="l" rtl="0">
              <a:lnSpc>
                <a:spcPct val="115000"/>
              </a:lnSpc>
              <a:spcBef>
                <a:spcPts val="1200"/>
              </a:spcBef>
              <a:spcAft>
                <a:spcPts val="0"/>
              </a:spcAft>
              <a:buClr>
                <a:schemeClr val="dk1"/>
              </a:buClr>
              <a:buSzPts val="800"/>
              <a:buFont typeface="Arial"/>
              <a:buNone/>
            </a:pPr>
            <a:endParaRPr sz="1200">
              <a:latin typeface="Arial"/>
              <a:ea typeface="Arial"/>
              <a:cs typeface="Arial"/>
              <a:sym typeface="Arial"/>
            </a:endParaRPr>
          </a:p>
          <a:p>
            <a:pPr marL="0" lvl="0" indent="0" algn="l" rtl="0">
              <a:lnSpc>
                <a:spcPct val="120000"/>
              </a:lnSpc>
              <a:spcBef>
                <a:spcPts val="0"/>
              </a:spcBef>
              <a:spcAft>
                <a:spcPts val="0"/>
              </a:spcAft>
              <a:buSzPts val="1600"/>
              <a:buNone/>
            </a:pPr>
            <a:endParaRPr/>
          </a:p>
        </p:txBody>
      </p:sp>
      <p:pic>
        <p:nvPicPr>
          <p:cNvPr id="164" name="Google Shape;164;p32"/>
          <p:cNvPicPr preferRelativeResize="0"/>
          <p:nvPr/>
        </p:nvPicPr>
        <p:blipFill rotWithShape="1">
          <a:blip r:embed="rId3">
            <a:alphaModFix/>
          </a:blip>
          <a:srcRect l="4586" r="4595"/>
          <a:stretch/>
        </p:blipFill>
        <p:spPr>
          <a:xfrm>
            <a:off x="5850523" y="0"/>
            <a:ext cx="2672481" cy="400970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33"/>
          <p:cNvSpPr txBox="1">
            <a:spLocks noGrp="1"/>
          </p:cNvSpPr>
          <p:nvPr>
            <p:ph type="title"/>
          </p:nvPr>
        </p:nvSpPr>
        <p:spPr>
          <a:xfrm>
            <a:off x="311700" y="188828"/>
            <a:ext cx="5533500" cy="975000"/>
          </a:xfrm>
          <a:prstGeom prst="rect">
            <a:avLst/>
          </a:prstGeom>
          <a:noFill/>
          <a:ln>
            <a:noFill/>
          </a:ln>
        </p:spPr>
        <p:txBody>
          <a:bodyPr spcFirstLastPara="1" wrap="square" lIns="68575" tIns="34275" rIns="68575" bIns="34275" anchor="b" anchorCtr="0">
            <a:noAutofit/>
          </a:bodyPr>
          <a:lstStyle/>
          <a:p>
            <a:pPr marL="0" lvl="0" indent="0" algn="l" rtl="0">
              <a:lnSpc>
                <a:spcPct val="90000"/>
              </a:lnSpc>
              <a:spcBef>
                <a:spcPts val="0"/>
              </a:spcBef>
              <a:spcAft>
                <a:spcPts val="0"/>
              </a:spcAft>
              <a:buClr>
                <a:schemeClr val="dk1"/>
              </a:buClr>
              <a:buSzPts val="2400"/>
              <a:buFont typeface="Gill Sans"/>
              <a:buNone/>
            </a:pPr>
            <a:r>
              <a:rPr lang="en"/>
              <a:t>Penny Hauffe</a:t>
            </a:r>
            <a:endParaRPr/>
          </a:p>
          <a:p>
            <a:pPr marL="0" lvl="0" indent="0" algn="l" rtl="0">
              <a:lnSpc>
                <a:spcPct val="90000"/>
              </a:lnSpc>
              <a:spcBef>
                <a:spcPts val="0"/>
              </a:spcBef>
              <a:spcAft>
                <a:spcPts val="0"/>
              </a:spcAft>
              <a:buClr>
                <a:schemeClr val="dk1"/>
              </a:buClr>
              <a:buSzPts val="2400"/>
              <a:buFont typeface="Gill Sans"/>
              <a:buNone/>
            </a:pPr>
            <a:r>
              <a:rPr lang="en"/>
              <a:t>- </a:t>
            </a:r>
            <a:r>
              <a:rPr lang="en" sz="2300" i="1"/>
              <a:t>Narrator One, Mrs. Fezziwig, Ms. Dilber</a:t>
            </a:r>
            <a:r>
              <a:rPr lang="en" sz="2200" i="1"/>
              <a:t> </a:t>
            </a:r>
            <a:endParaRPr sz="2200" i="1"/>
          </a:p>
        </p:txBody>
      </p:sp>
      <p:sp>
        <p:nvSpPr>
          <p:cNvPr id="170" name="Google Shape;170;p33"/>
          <p:cNvSpPr txBox="1">
            <a:spLocks noGrp="1"/>
          </p:cNvSpPr>
          <p:nvPr>
            <p:ph type="body" idx="1"/>
          </p:nvPr>
        </p:nvSpPr>
        <p:spPr>
          <a:xfrm>
            <a:off x="341925" y="1238675"/>
            <a:ext cx="5533500" cy="2009100"/>
          </a:xfrm>
          <a:prstGeom prst="rect">
            <a:avLst/>
          </a:prstGeom>
          <a:noFill/>
          <a:ln>
            <a:noFill/>
          </a:ln>
        </p:spPr>
        <p:txBody>
          <a:bodyPr spcFirstLastPara="1" wrap="square" lIns="68575" tIns="34275" rIns="68575" bIns="34275" anchor="t" anchorCtr="0">
            <a:normAutofit/>
          </a:bodyPr>
          <a:lstStyle/>
          <a:p>
            <a:pPr marL="0" lvl="0" indent="0" algn="l" rtl="0">
              <a:spcBef>
                <a:spcPts val="0"/>
              </a:spcBef>
              <a:spcAft>
                <a:spcPts val="0"/>
              </a:spcAft>
              <a:buNone/>
            </a:pPr>
            <a:r>
              <a:rPr lang="en" sz="1500">
                <a:solidFill>
                  <a:schemeClr val="dk1"/>
                </a:solidFill>
                <a:latin typeface="Calibri"/>
                <a:ea typeface="Calibri"/>
                <a:cs typeface="Calibri"/>
                <a:sym typeface="Calibri"/>
              </a:rPr>
              <a:t>Penny Hauffe is delighted to re-visit A Christmas Carol with so many wonderful friends, old and new. Being on stage with her husband, Phil Erickson, for almost 20 years is one of her greatest joys. Penny also enjoys her full-time job as a freelance artist. </a:t>
            </a:r>
            <a:endParaRPr sz="1500">
              <a:solidFill>
                <a:schemeClr val="dk1"/>
              </a:solidFill>
              <a:latin typeface="Calibri"/>
              <a:ea typeface="Calibri"/>
              <a:cs typeface="Calibri"/>
              <a:sym typeface="Calibri"/>
            </a:endParaRPr>
          </a:p>
          <a:p>
            <a:pPr marL="0" lvl="0" indent="0" algn="l" rtl="0">
              <a:spcBef>
                <a:spcPts val="0"/>
              </a:spcBef>
              <a:spcAft>
                <a:spcPts val="0"/>
              </a:spcAft>
              <a:buNone/>
            </a:pPr>
            <a:endParaRPr sz="15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Thank you for starting the Christmas Season here with us!</a:t>
            </a:r>
            <a:endParaRPr sz="15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100">
              <a:solidFill>
                <a:schemeClr val="dk1"/>
              </a:solidFill>
            </a:endParaRPr>
          </a:p>
          <a:p>
            <a:pPr marL="0" lvl="0" indent="0" algn="l" rtl="0">
              <a:spcBef>
                <a:spcPts val="0"/>
              </a:spcBef>
              <a:spcAft>
                <a:spcPts val="0"/>
              </a:spcAft>
              <a:buNone/>
            </a:pPr>
            <a:endParaRPr sz="1500">
              <a:solidFill>
                <a:schemeClr val="dk1"/>
              </a:solidFill>
              <a:latin typeface="Calibri"/>
              <a:ea typeface="Calibri"/>
              <a:cs typeface="Calibri"/>
              <a:sym typeface="Calibri"/>
            </a:endParaRPr>
          </a:p>
        </p:txBody>
      </p:sp>
      <p:pic>
        <p:nvPicPr>
          <p:cNvPr id="171" name="Google Shape;171;p33"/>
          <p:cNvPicPr preferRelativeResize="0"/>
          <p:nvPr/>
        </p:nvPicPr>
        <p:blipFill rotWithShape="1">
          <a:blip r:embed="rId3">
            <a:alphaModFix/>
          </a:blip>
          <a:srcRect l="4676" r="4685"/>
          <a:stretch/>
        </p:blipFill>
        <p:spPr>
          <a:xfrm>
            <a:off x="6188779" y="85246"/>
            <a:ext cx="2643523" cy="396624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5"/>
        <p:cNvGrpSpPr/>
        <p:nvPr/>
      </p:nvGrpSpPr>
      <p:grpSpPr>
        <a:xfrm>
          <a:off x="0" y="0"/>
          <a:ext cx="0" cy="0"/>
          <a:chOff x="0" y="0"/>
          <a:chExt cx="0" cy="0"/>
        </a:xfrm>
      </p:grpSpPr>
      <p:sp>
        <p:nvSpPr>
          <p:cNvPr id="176" name="Google Shape;176;p34"/>
          <p:cNvSpPr txBox="1">
            <a:spLocks noGrp="1"/>
          </p:cNvSpPr>
          <p:nvPr>
            <p:ph type="title"/>
          </p:nvPr>
        </p:nvSpPr>
        <p:spPr>
          <a:xfrm>
            <a:off x="311700" y="196538"/>
            <a:ext cx="4160025" cy="755775"/>
          </a:xfrm>
          <a:prstGeom prst="rect">
            <a:avLst/>
          </a:prstGeom>
          <a:noFill/>
          <a:ln>
            <a:noFill/>
          </a:ln>
        </p:spPr>
        <p:txBody>
          <a:bodyPr spcFirstLastPara="1" wrap="square" lIns="68575" tIns="34275" rIns="68575" bIns="34275" anchor="b" anchorCtr="0">
            <a:normAutofit fontScale="90000"/>
          </a:bodyPr>
          <a:lstStyle/>
          <a:p>
            <a:pPr marL="0" lvl="0" indent="0" algn="l" rtl="0">
              <a:lnSpc>
                <a:spcPct val="90000"/>
              </a:lnSpc>
              <a:spcBef>
                <a:spcPts val="0"/>
              </a:spcBef>
              <a:spcAft>
                <a:spcPts val="0"/>
              </a:spcAft>
              <a:buClr>
                <a:schemeClr val="dk1"/>
              </a:buClr>
              <a:buSzPct val="100000"/>
              <a:buFont typeface="Gill Sans"/>
              <a:buNone/>
            </a:pPr>
            <a:r>
              <a:rPr lang="en" sz="2700"/>
              <a:t>Jon Mark Rogers</a:t>
            </a:r>
            <a:endParaRPr sz="2700"/>
          </a:p>
          <a:p>
            <a:pPr marL="0" lvl="0" indent="0" algn="l" rtl="0">
              <a:lnSpc>
                <a:spcPct val="90000"/>
              </a:lnSpc>
              <a:spcBef>
                <a:spcPts val="0"/>
              </a:spcBef>
              <a:spcAft>
                <a:spcPts val="0"/>
              </a:spcAft>
              <a:buClr>
                <a:schemeClr val="dk1"/>
              </a:buClr>
              <a:buSzPct val="102315"/>
              <a:buFont typeface="Gill Sans"/>
              <a:buNone/>
            </a:pPr>
            <a:r>
              <a:rPr lang="en"/>
              <a:t>- </a:t>
            </a:r>
            <a:r>
              <a:rPr lang="en" sz="2638" i="1"/>
              <a:t>Jacob Marley</a:t>
            </a:r>
            <a:endParaRPr sz="2638" i="1"/>
          </a:p>
        </p:txBody>
      </p:sp>
      <p:sp>
        <p:nvSpPr>
          <p:cNvPr id="177" name="Google Shape;177;p34"/>
          <p:cNvSpPr txBox="1">
            <a:spLocks noGrp="1"/>
          </p:cNvSpPr>
          <p:nvPr>
            <p:ph type="body" idx="1"/>
          </p:nvPr>
        </p:nvSpPr>
        <p:spPr>
          <a:xfrm>
            <a:off x="411974" y="1094179"/>
            <a:ext cx="4958366" cy="2904563"/>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SzPts val="1100"/>
              <a:buNone/>
            </a:pPr>
            <a:r>
              <a:rPr lang="en" sz="1500">
                <a:solidFill>
                  <a:schemeClr val="dk1"/>
                </a:solidFill>
                <a:latin typeface="Calibri"/>
                <a:ea typeface="Calibri"/>
                <a:cs typeface="Calibri"/>
                <a:sym typeface="Calibri"/>
              </a:rPr>
              <a:t>Mr. Rogers is happy to join the cast and crew of A Christmas Carol. He currently serves as Theatre Arts Supervisor for Loudoun County Public Schools. Acting credits include Film &amp; TV, but stage roles remain his passion. </a:t>
            </a:r>
            <a:endParaRPr sz="1500">
              <a:solidFill>
                <a:schemeClr val="dk1"/>
              </a:solidFill>
              <a:latin typeface="Calibri"/>
              <a:ea typeface="Calibri"/>
              <a:cs typeface="Calibri"/>
              <a:sym typeface="Calibri"/>
            </a:endParaRPr>
          </a:p>
          <a:p>
            <a:pPr marL="0" lvl="0" indent="0" algn="l" rtl="0">
              <a:spcBef>
                <a:spcPts val="0"/>
              </a:spcBef>
              <a:spcAft>
                <a:spcPts val="0"/>
              </a:spcAft>
              <a:buSzPts val="1100"/>
              <a:buNone/>
            </a:pPr>
            <a:endParaRPr sz="1500">
              <a:solidFill>
                <a:schemeClr val="dk1"/>
              </a:solidFill>
              <a:latin typeface="Calibri"/>
              <a:ea typeface="Calibri"/>
              <a:cs typeface="Calibri"/>
              <a:sym typeface="Calibri"/>
            </a:endParaRPr>
          </a:p>
          <a:p>
            <a:pPr marL="0" lvl="0" indent="0" algn="l" rtl="0">
              <a:spcBef>
                <a:spcPts val="0"/>
              </a:spcBef>
              <a:spcAft>
                <a:spcPts val="0"/>
              </a:spcAft>
              <a:buSzPts val="1100"/>
              <a:buNone/>
            </a:pPr>
            <a:r>
              <a:rPr lang="en" sz="1500">
                <a:solidFill>
                  <a:schemeClr val="dk1"/>
                </a:solidFill>
                <a:latin typeface="Calibri"/>
                <a:ea typeface="Calibri"/>
                <a:cs typeface="Calibri"/>
                <a:sym typeface="Calibri"/>
              </a:rPr>
              <a:t>Previous stage roles include Hamlet (Hamlet), Dr. Treves (The Elephant Man), Ringmaster (Barnum), and Don Pedro (Much Ado About Nothing). </a:t>
            </a:r>
            <a:endParaRPr sz="1500">
              <a:solidFill>
                <a:schemeClr val="dk1"/>
              </a:solidFill>
              <a:latin typeface="Calibri"/>
              <a:ea typeface="Calibri"/>
              <a:cs typeface="Calibri"/>
              <a:sym typeface="Calibri"/>
            </a:endParaRPr>
          </a:p>
          <a:p>
            <a:pPr marL="0" lvl="0" indent="0" algn="l" rtl="0">
              <a:spcBef>
                <a:spcPts val="0"/>
              </a:spcBef>
              <a:spcAft>
                <a:spcPts val="0"/>
              </a:spcAft>
              <a:buSzPts val="1100"/>
              <a:buNone/>
            </a:pPr>
            <a:endParaRPr sz="15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He was recently honored as Theatre Arts Administrator of the Year by Virginia Thespians.</a:t>
            </a:r>
            <a:endParaRPr sz="1500">
              <a:solidFill>
                <a:schemeClr val="dk1"/>
              </a:solidFill>
              <a:latin typeface="Calibri"/>
              <a:ea typeface="Calibri"/>
              <a:cs typeface="Calibri"/>
              <a:sym typeface="Calibri"/>
            </a:endParaRPr>
          </a:p>
          <a:p>
            <a:pPr marL="0" lvl="0" indent="0" algn="l" rtl="0">
              <a:spcBef>
                <a:spcPts val="1200"/>
              </a:spcBef>
              <a:spcAft>
                <a:spcPts val="0"/>
              </a:spcAft>
              <a:buSzPts val="1100"/>
              <a:buNone/>
            </a:pPr>
            <a:endParaRPr sz="1500">
              <a:solidFill>
                <a:schemeClr val="dk1"/>
              </a:solidFill>
              <a:latin typeface="Calibri"/>
              <a:ea typeface="Calibri"/>
              <a:cs typeface="Calibri"/>
              <a:sym typeface="Calibri"/>
            </a:endParaRPr>
          </a:p>
        </p:txBody>
      </p:sp>
      <p:pic>
        <p:nvPicPr>
          <p:cNvPr id="178" name="Google Shape;178;p34"/>
          <p:cNvPicPr preferRelativeResize="0"/>
          <p:nvPr/>
        </p:nvPicPr>
        <p:blipFill rotWithShape="1">
          <a:blip r:embed="rId3">
            <a:alphaModFix/>
          </a:blip>
          <a:srcRect l="5562" r="5571"/>
          <a:stretch/>
        </p:blipFill>
        <p:spPr>
          <a:xfrm>
            <a:off x="5852938" y="103750"/>
            <a:ext cx="2596029" cy="389499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2"/>
        <p:cNvGrpSpPr/>
        <p:nvPr/>
      </p:nvGrpSpPr>
      <p:grpSpPr>
        <a:xfrm>
          <a:off x="0" y="0"/>
          <a:ext cx="0" cy="0"/>
          <a:chOff x="0" y="0"/>
          <a:chExt cx="0" cy="0"/>
        </a:xfrm>
      </p:grpSpPr>
      <p:sp>
        <p:nvSpPr>
          <p:cNvPr id="183" name="Google Shape;183;p35"/>
          <p:cNvSpPr txBox="1">
            <a:spLocks noGrp="1"/>
          </p:cNvSpPr>
          <p:nvPr>
            <p:ph type="title"/>
          </p:nvPr>
        </p:nvSpPr>
        <p:spPr>
          <a:xfrm>
            <a:off x="367725" y="196538"/>
            <a:ext cx="4095675" cy="755775"/>
          </a:xfrm>
          <a:prstGeom prst="rect">
            <a:avLst/>
          </a:prstGeom>
          <a:noFill/>
          <a:ln>
            <a:noFill/>
          </a:ln>
        </p:spPr>
        <p:txBody>
          <a:bodyPr spcFirstLastPara="1" wrap="square" lIns="68575" tIns="34275" rIns="68575" bIns="34275" anchor="b" anchorCtr="0">
            <a:normAutofit fontScale="90000"/>
          </a:bodyPr>
          <a:lstStyle/>
          <a:p>
            <a:pPr marL="0" lvl="0" indent="0" algn="l" rtl="0">
              <a:lnSpc>
                <a:spcPct val="90000"/>
              </a:lnSpc>
              <a:spcBef>
                <a:spcPts val="0"/>
              </a:spcBef>
              <a:spcAft>
                <a:spcPts val="0"/>
              </a:spcAft>
              <a:buClr>
                <a:schemeClr val="dk1"/>
              </a:buClr>
              <a:buSzPct val="100000"/>
              <a:buFont typeface="Gill Sans"/>
              <a:buNone/>
            </a:pPr>
            <a:r>
              <a:rPr lang="en"/>
              <a:t>Ernie Carnevale</a:t>
            </a:r>
            <a:br>
              <a:rPr lang="en"/>
            </a:br>
            <a:r>
              <a:rPr lang="en"/>
              <a:t>- </a:t>
            </a:r>
            <a:r>
              <a:rPr lang="en" i="1"/>
              <a:t>Mr. Fezziwig &amp; Mr. Tackleton</a:t>
            </a:r>
            <a:endParaRPr i="1"/>
          </a:p>
        </p:txBody>
      </p:sp>
      <p:sp>
        <p:nvSpPr>
          <p:cNvPr id="184" name="Google Shape;184;p35"/>
          <p:cNvSpPr txBox="1">
            <a:spLocks noGrp="1"/>
          </p:cNvSpPr>
          <p:nvPr>
            <p:ph type="body" idx="1"/>
          </p:nvPr>
        </p:nvSpPr>
        <p:spPr>
          <a:xfrm>
            <a:off x="266375" y="1027050"/>
            <a:ext cx="5343600" cy="1971300"/>
          </a:xfrm>
          <a:prstGeom prst="rect">
            <a:avLst/>
          </a:prstGeom>
          <a:noFill/>
          <a:ln>
            <a:noFill/>
          </a:ln>
        </p:spPr>
        <p:txBody>
          <a:bodyPr spcFirstLastPara="1" wrap="square" lIns="68575" tIns="34275" rIns="68575" bIns="34275" anchor="t" anchorCtr="0">
            <a:normAutofit fontScale="77500" lnSpcReduction="20000"/>
          </a:bodyPr>
          <a:lstStyle/>
          <a:p>
            <a:pPr marL="0" lvl="0" indent="0" algn="l" rtl="0">
              <a:lnSpc>
                <a:spcPct val="106999"/>
              </a:lnSpc>
              <a:spcBef>
                <a:spcPts val="0"/>
              </a:spcBef>
              <a:spcAft>
                <a:spcPts val="0"/>
              </a:spcAft>
              <a:buClr>
                <a:schemeClr val="dk1"/>
              </a:buClr>
              <a:buSzPct val="55768"/>
              <a:buFont typeface="Arial"/>
              <a:buNone/>
            </a:pPr>
            <a:r>
              <a:rPr lang="en" sz="1972">
                <a:solidFill>
                  <a:schemeClr val="dk1"/>
                </a:solidFill>
                <a:latin typeface="Calibri"/>
                <a:ea typeface="Calibri"/>
                <a:cs typeface="Calibri"/>
                <a:sym typeface="Calibri"/>
              </a:rPr>
              <a:t>Ernie is very excited to portray Fezziwig, who is alive again.  A thank you to a great cast, crew, production team and director.  </a:t>
            </a:r>
            <a:endParaRPr sz="1972">
              <a:solidFill>
                <a:schemeClr val="dk1"/>
              </a:solidFill>
              <a:latin typeface="Calibri"/>
              <a:ea typeface="Calibri"/>
              <a:cs typeface="Calibri"/>
              <a:sym typeface="Calibri"/>
            </a:endParaRPr>
          </a:p>
          <a:p>
            <a:pPr marL="0" lvl="0" indent="0" algn="l" rtl="0">
              <a:lnSpc>
                <a:spcPct val="106999"/>
              </a:lnSpc>
              <a:spcBef>
                <a:spcPts val="0"/>
              </a:spcBef>
              <a:spcAft>
                <a:spcPts val="0"/>
              </a:spcAft>
              <a:buClr>
                <a:schemeClr val="dk1"/>
              </a:buClr>
              <a:buSzPct val="55768"/>
              <a:buFont typeface="Arial"/>
              <a:buNone/>
            </a:pPr>
            <a:endParaRPr sz="1972">
              <a:solidFill>
                <a:schemeClr val="dk1"/>
              </a:solidFill>
              <a:latin typeface="Calibri"/>
              <a:ea typeface="Calibri"/>
              <a:cs typeface="Calibri"/>
              <a:sym typeface="Calibri"/>
            </a:endParaRPr>
          </a:p>
          <a:p>
            <a:pPr marL="0" lvl="0" indent="0" algn="l" rtl="0">
              <a:lnSpc>
                <a:spcPct val="106999"/>
              </a:lnSpc>
              <a:spcBef>
                <a:spcPts val="0"/>
              </a:spcBef>
              <a:spcAft>
                <a:spcPts val="0"/>
              </a:spcAft>
              <a:buClr>
                <a:schemeClr val="dk1"/>
              </a:buClr>
              <a:buSzPct val="55768"/>
              <a:buFont typeface="Arial"/>
              <a:buNone/>
            </a:pPr>
            <a:r>
              <a:rPr lang="en" sz="1972">
                <a:solidFill>
                  <a:schemeClr val="dk1"/>
                </a:solidFill>
                <a:latin typeface="Calibri"/>
                <a:ea typeface="Calibri"/>
                <a:cs typeface="Calibri"/>
                <a:sym typeface="Calibri"/>
              </a:rPr>
              <a:t>When Ernie is not dancing, he enjoys cooking, golfing, raising chickens, and running lines with his very supportive wife, Patti.  </a:t>
            </a:r>
            <a:endParaRPr sz="1972">
              <a:solidFill>
                <a:schemeClr val="dk1"/>
              </a:solidFill>
              <a:latin typeface="Calibri"/>
              <a:ea typeface="Calibri"/>
              <a:cs typeface="Calibri"/>
              <a:sym typeface="Calibri"/>
            </a:endParaRPr>
          </a:p>
          <a:p>
            <a:pPr marL="0" lvl="0" indent="0" algn="l" rtl="0">
              <a:lnSpc>
                <a:spcPct val="106999"/>
              </a:lnSpc>
              <a:spcBef>
                <a:spcPts val="0"/>
              </a:spcBef>
              <a:spcAft>
                <a:spcPts val="0"/>
              </a:spcAft>
              <a:buClr>
                <a:schemeClr val="dk1"/>
              </a:buClr>
              <a:buSzPct val="55768"/>
              <a:buFont typeface="Arial"/>
              <a:buNone/>
            </a:pPr>
            <a:endParaRPr sz="1972">
              <a:solidFill>
                <a:schemeClr val="dk1"/>
              </a:solidFill>
              <a:latin typeface="Calibri"/>
              <a:ea typeface="Calibri"/>
              <a:cs typeface="Calibri"/>
              <a:sym typeface="Calibri"/>
            </a:endParaRPr>
          </a:p>
          <a:p>
            <a:pPr marL="0" lvl="0" indent="0" algn="l" rtl="0">
              <a:lnSpc>
                <a:spcPct val="106999"/>
              </a:lnSpc>
              <a:spcBef>
                <a:spcPts val="0"/>
              </a:spcBef>
              <a:spcAft>
                <a:spcPts val="0"/>
              </a:spcAft>
              <a:buClr>
                <a:schemeClr val="dk1"/>
              </a:buClr>
              <a:buSzPct val="55768"/>
              <a:buFont typeface="Arial"/>
              <a:buNone/>
            </a:pPr>
            <a:r>
              <a:rPr lang="en" sz="1972">
                <a:solidFill>
                  <a:schemeClr val="dk1"/>
                </a:solidFill>
                <a:latin typeface="Calibri"/>
                <a:ea typeface="Calibri"/>
                <a:cs typeface="Calibri"/>
                <a:sym typeface="Calibri"/>
              </a:rPr>
              <a:t>Happy Holidays to all!</a:t>
            </a:r>
            <a:endParaRPr sz="1500">
              <a:latin typeface="Calibri"/>
              <a:ea typeface="Calibri"/>
              <a:cs typeface="Calibri"/>
              <a:sym typeface="Calibri"/>
            </a:endParaRPr>
          </a:p>
          <a:p>
            <a:pPr marL="0" lvl="0" indent="0" algn="l" rtl="0">
              <a:lnSpc>
                <a:spcPct val="120000"/>
              </a:lnSpc>
              <a:spcBef>
                <a:spcPts val="1200"/>
              </a:spcBef>
              <a:spcAft>
                <a:spcPts val="0"/>
              </a:spcAft>
              <a:buSzPct val="93333"/>
              <a:buNone/>
            </a:pPr>
            <a:endParaRPr sz="1500"/>
          </a:p>
        </p:txBody>
      </p:sp>
      <p:pic>
        <p:nvPicPr>
          <p:cNvPr id="185" name="Google Shape;185;p35"/>
          <p:cNvPicPr preferRelativeResize="0"/>
          <p:nvPr/>
        </p:nvPicPr>
        <p:blipFill rotWithShape="1">
          <a:blip r:embed="rId3">
            <a:alphaModFix/>
          </a:blip>
          <a:srcRect l="6807" r="6799"/>
          <a:stretch/>
        </p:blipFill>
        <p:spPr>
          <a:xfrm>
            <a:off x="5945782" y="103749"/>
            <a:ext cx="2596027" cy="389499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6"/>
          <p:cNvSpPr txBox="1">
            <a:spLocks noGrp="1"/>
          </p:cNvSpPr>
          <p:nvPr>
            <p:ph type="title"/>
          </p:nvPr>
        </p:nvSpPr>
        <p:spPr>
          <a:xfrm>
            <a:off x="556585" y="494574"/>
            <a:ext cx="5523000" cy="755700"/>
          </a:xfrm>
          <a:prstGeom prst="rect">
            <a:avLst/>
          </a:prstGeom>
          <a:noFill/>
          <a:ln>
            <a:noFill/>
          </a:ln>
        </p:spPr>
        <p:txBody>
          <a:bodyPr spcFirstLastPara="1" wrap="square" lIns="68575" tIns="34275" rIns="68575" bIns="34275" anchor="b" anchorCtr="0">
            <a:normAutofit fontScale="90000"/>
          </a:bodyPr>
          <a:lstStyle/>
          <a:p>
            <a:pPr marL="0" lvl="0" indent="0" algn="l" rtl="0">
              <a:lnSpc>
                <a:spcPct val="90000"/>
              </a:lnSpc>
              <a:spcBef>
                <a:spcPts val="0"/>
              </a:spcBef>
              <a:spcAft>
                <a:spcPts val="0"/>
              </a:spcAft>
              <a:buClr>
                <a:schemeClr val="dk1"/>
              </a:buClr>
              <a:buSzPct val="112500"/>
              <a:buFont typeface="Gill Sans"/>
              <a:buNone/>
            </a:pPr>
            <a:endParaRPr dirty="0"/>
          </a:p>
          <a:p>
            <a:pPr marL="0" lvl="0" indent="0" algn="l" rtl="0">
              <a:lnSpc>
                <a:spcPct val="90000"/>
              </a:lnSpc>
              <a:spcBef>
                <a:spcPts val="0"/>
              </a:spcBef>
              <a:spcAft>
                <a:spcPts val="0"/>
              </a:spcAft>
              <a:buClr>
                <a:schemeClr val="dk1"/>
              </a:buClr>
              <a:buSzPct val="112500"/>
              <a:buFont typeface="Gill Sans"/>
              <a:buNone/>
            </a:pPr>
            <a:endParaRPr dirty="0"/>
          </a:p>
          <a:p>
            <a:pPr marL="0" lvl="0" indent="0" algn="l" rtl="0">
              <a:lnSpc>
                <a:spcPct val="90000"/>
              </a:lnSpc>
              <a:spcBef>
                <a:spcPts val="0"/>
              </a:spcBef>
              <a:spcAft>
                <a:spcPts val="0"/>
              </a:spcAft>
              <a:buClr>
                <a:schemeClr val="dk1"/>
              </a:buClr>
              <a:buSzPct val="112500"/>
              <a:buFont typeface="Gill Sans"/>
              <a:buNone/>
            </a:pPr>
            <a:endParaRPr dirty="0"/>
          </a:p>
          <a:p>
            <a:pPr marL="0" lvl="0" indent="0" algn="l" rtl="0">
              <a:lnSpc>
                <a:spcPct val="90000"/>
              </a:lnSpc>
              <a:spcBef>
                <a:spcPts val="0"/>
              </a:spcBef>
              <a:spcAft>
                <a:spcPts val="0"/>
              </a:spcAft>
              <a:buClr>
                <a:schemeClr val="dk1"/>
              </a:buClr>
              <a:buSzPct val="101886"/>
              <a:buFont typeface="Gill Sans"/>
              <a:buNone/>
            </a:pPr>
            <a:r>
              <a:rPr lang="en" sz="2650" dirty="0"/>
              <a:t>Julie Taylor</a:t>
            </a:r>
            <a:br>
              <a:rPr lang="en" dirty="0"/>
            </a:br>
            <a:r>
              <a:rPr lang="en" dirty="0"/>
              <a:t>- </a:t>
            </a:r>
            <a:r>
              <a:rPr lang="en" i="1" dirty="0"/>
              <a:t>Oppressions of Greed, Bitterness</a:t>
            </a:r>
            <a:br>
              <a:rPr lang="en" i="1" dirty="0"/>
            </a:br>
            <a:r>
              <a:rPr lang="en" i="1" dirty="0"/>
              <a:t>Student Director of one of the Acts</a:t>
            </a:r>
            <a:endParaRPr i="1" dirty="0"/>
          </a:p>
        </p:txBody>
      </p:sp>
      <p:sp>
        <p:nvSpPr>
          <p:cNvPr id="191" name="Google Shape;191;p36"/>
          <p:cNvSpPr txBox="1">
            <a:spLocks noGrp="1"/>
          </p:cNvSpPr>
          <p:nvPr>
            <p:ph type="body" idx="1"/>
          </p:nvPr>
        </p:nvSpPr>
        <p:spPr>
          <a:xfrm>
            <a:off x="556585" y="1183818"/>
            <a:ext cx="4876200" cy="2856300"/>
          </a:xfrm>
          <a:prstGeom prst="rect">
            <a:avLst/>
          </a:prstGeom>
          <a:noFill/>
          <a:ln>
            <a:noFill/>
          </a:ln>
        </p:spPr>
        <p:txBody>
          <a:bodyPr spcFirstLastPara="1" wrap="square" lIns="68575" tIns="34275" rIns="68575" bIns="34275" anchor="t" anchorCtr="0">
            <a:normAutofit/>
          </a:bodyPr>
          <a:lstStyle/>
          <a:p>
            <a:pPr marL="0" lvl="0" indent="0" algn="l" rtl="0">
              <a:spcBef>
                <a:spcPts val="0"/>
              </a:spcBef>
              <a:spcAft>
                <a:spcPts val="0"/>
              </a:spcAft>
              <a:buSzPts val="1100"/>
              <a:buNone/>
            </a:pPr>
            <a:r>
              <a:rPr lang="en" sz="1500" dirty="0">
                <a:solidFill>
                  <a:schemeClr val="dk1"/>
                </a:solidFill>
                <a:latin typeface="Calibri"/>
                <a:ea typeface="Calibri"/>
                <a:cs typeface="Calibri"/>
                <a:sym typeface="Calibri"/>
              </a:rPr>
              <a:t>In her sixth production with Goose Creek Players, Julie Taylor is embracing a new challenge as a silent Spirit and taking on her first directing role for Act 4.</a:t>
            </a:r>
            <a:endParaRPr sz="1500" dirty="0">
              <a:solidFill>
                <a:schemeClr val="dk1"/>
              </a:solidFill>
              <a:latin typeface="Calibri"/>
              <a:ea typeface="Calibri"/>
              <a:cs typeface="Calibri"/>
              <a:sym typeface="Calibri"/>
            </a:endParaRPr>
          </a:p>
          <a:p>
            <a:pPr marL="0" lvl="0" indent="0" algn="l" rtl="0">
              <a:spcBef>
                <a:spcPts val="0"/>
              </a:spcBef>
              <a:spcAft>
                <a:spcPts val="0"/>
              </a:spcAft>
              <a:buSzPts val="1100"/>
              <a:buNone/>
            </a:pPr>
            <a:endParaRPr sz="15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500" dirty="0">
                <a:solidFill>
                  <a:schemeClr val="dk1"/>
                </a:solidFill>
                <a:latin typeface="Calibri"/>
                <a:ea typeface="Calibri"/>
                <a:cs typeface="Calibri"/>
                <a:sym typeface="Calibri"/>
              </a:rPr>
              <a:t>She also keeps busy with her 6 sons, homeschooling, and her latest endeavor- writing murder mystery stories as a member of Glass Girls Productions. </a:t>
            </a:r>
            <a:endParaRPr sz="1500" dirty="0">
              <a:solidFill>
                <a:schemeClr val="dk1"/>
              </a:solidFill>
              <a:latin typeface="Calibri"/>
              <a:ea typeface="Calibri"/>
              <a:cs typeface="Calibri"/>
              <a:sym typeface="Calibri"/>
            </a:endParaRPr>
          </a:p>
          <a:p>
            <a:pPr marL="0" lvl="0" indent="0" algn="l" rtl="0">
              <a:lnSpc>
                <a:spcPct val="120000"/>
              </a:lnSpc>
              <a:spcBef>
                <a:spcPts val="1200"/>
              </a:spcBef>
              <a:spcAft>
                <a:spcPts val="0"/>
              </a:spcAft>
              <a:buSzPts val="1400"/>
              <a:buNone/>
            </a:pPr>
            <a:endParaRPr dirty="0"/>
          </a:p>
        </p:txBody>
      </p:sp>
      <p:pic>
        <p:nvPicPr>
          <p:cNvPr id="192" name="Google Shape;192;p36"/>
          <p:cNvPicPr preferRelativeResize="0"/>
          <p:nvPr/>
        </p:nvPicPr>
        <p:blipFill rotWithShape="1">
          <a:blip r:embed="rId3">
            <a:alphaModFix/>
          </a:blip>
          <a:srcRect l="5681" r="5689"/>
          <a:stretch/>
        </p:blipFill>
        <p:spPr>
          <a:xfrm>
            <a:off x="5651917" y="91580"/>
            <a:ext cx="2851236" cy="380164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6"/>
        <p:cNvGrpSpPr/>
        <p:nvPr/>
      </p:nvGrpSpPr>
      <p:grpSpPr>
        <a:xfrm>
          <a:off x="0" y="0"/>
          <a:ext cx="0" cy="0"/>
          <a:chOff x="0" y="0"/>
          <a:chExt cx="0" cy="0"/>
        </a:xfrm>
      </p:grpSpPr>
      <p:sp>
        <p:nvSpPr>
          <p:cNvPr id="197" name="Google Shape;197;p37"/>
          <p:cNvSpPr txBox="1">
            <a:spLocks noGrp="1"/>
          </p:cNvSpPr>
          <p:nvPr>
            <p:ph type="title"/>
          </p:nvPr>
        </p:nvSpPr>
        <p:spPr>
          <a:xfrm>
            <a:off x="311700" y="270729"/>
            <a:ext cx="4151700" cy="755775"/>
          </a:xfrm>
          <a:prstGeom prst="rect">
            <a:avLst/>
          </a:prstGeom>
          <a:noFill/>
          <a:ln>
            <a:noFill/>
          </a:ln>
        </p:spPr>
        <p:txBody>
          <a:bodyPr spcFirstLastPara="1" wrap="square" lIns="68575" tIns="34275" rIns="68575" bIns="34275" anchor="b" anchorCtr="0">
            <a:normAutofit/>
          </a:bodyPr>
          <a:lstStyle/>
          <a:p>
            <a:pPr marL="0" lvl="0" indent="0" algn="l" rtl="0">
              <a:lnSpc>
                <a:spcPct val="90000"/>
              </a:lnSpc>
              <a:spcBef>
                <a:spcPts val="0"/>
              </a:spcBef>
              <a:spcAft>
                <a:spcPts val="0"/>
              </a:spcAft>
              <a:buClr>
                <a:schemeClr val="dk1"/>
              </a:buClr>
              <a:buSzPts val="2700"/>
              <a:buFont typeface="Gill Sans"/>
              <a:buNone/>
            </a:pPr>
            <a:r>
              <a:rPr lang="en"/>
              <a:t>Liliana Brandt</a:t>
            </a:r>
            <a:br>
              <a:rPr lang="en"/>
            </a:br>
            <a:r>
              <a:rPr lang="en"/>
              <a:t>-</a:t>
            </a:r>
            <a:r>
              <a:rPr lang="en" i="1"/>
              <a:t> Fan &amp; Petra</a:t>
            </a:r>
            <a:endParaRPr i="1"/>
          </a:p>
        </p:txBody>
      </p:sp>
      <p:sp>
        <p:nvSpPr>
          <p:cNvPr id="198" name="Google Shape;198;p37"/>
          <p:cNvSpPr txBox="1">
            <a:spLocks noGrp="1"/>
          </p:cNvSpPr>
          <p:nvPr>
            <p:ph type="body" idx="1"/>
          </p:nvPr>
        </p:nvSpPr>
        <p:spPr>
          <a:xfrm>
            <a:off x="311699" y="1199686"/>
            <a:ext cx="5427919" cy="2726549"/>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Liliana Brandt is making her stage debut. She is ecstatic to be a part of this ensemble and looks forward to participating in many more plays in the future. </a:t>
            </a:r>
            <a:endParaRPr sz="15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5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She spends her days reading, reading, and reading more books. She is also a crafter and baker.</a:t>
            </a:r>
            <a:endParaRPr sz="1500">
              <a:solidFill>
                <a:schemeClr val="dk1"/>
              </a:solidFill>
              <a:latin typeface="Calibri"/>
              <a:ea typeface="Calibri"/>
              <a:cs typeface="Calibri"/>
              <a:sym typeface="Calibri"/>
            </a:endParaRPr>
          </a:p>
          <a:p>
            <a:pPr marL="0" lvl="0" indent="0" algn="l" rtl="0">
              <a:lnSpc>
                <a:spcPct val="106999"/>
              </a:lnSpc>
              <a:spcBef>
                <a:spcPts val="0"/>
              </a:spcBef>
              <a:spcAft>
                <a:spcPts val="0"/>
              </a:spcAft>
              <a:buClr>
                <a:schemeClr val="dk1"/>
              </a:buClr>
              <a:buSzPts val="800"/>
              <a:buFont typeface="Arial"/>
              <a:buNone/>
            </a:pPr>
            <a:endParaRPr sz="1500">
              <a:solidFill>
                <a:schemeClr val="dk1"/>
              </a:solidFill>
              <a:latin typeface="Calibri"/>
              <a:ea typeface="Calibri"/>
              <a:cs typeface="Calibri"/>
              <a:sym typeface="Calibri"/>
            </a:endParaRPr>
          </a:p>
          <a:p>
            <a:pPr marL="0" lvl="0" indent="0" algn="l" rtl="0">
              <a:lnSpc>
                <a:spcPct val="120000"/>
              </a:lnSpc>
              <a:spcBef>
                <a:spcPts val="1200"/>
              </a:spcBef>
              <a:spcAft>
                <a:spcPts val="0"/>
              </a:spcAft>
              <a:buSzPts val="1400"/>
              <a:buNone/>
            </a:pPr>
            <a:endParaRPr sz="1100"/>
          </a:p>
        </p:txBody>
      </p:sp>
      <p:pic>
        <p:nvPicPr>
          <p:cNvPr id="199" name="Google Shape;199;p37"/>
          <p:cNvPicPr preferRelativeResize="0"/>
          <p:nvPr/>
        </p:nvPicPr>
        <p:blipFill rotWithShape="1">
          <a:blip r:embed="rId3">
            <a:alphaModFix/>
          </a:blip>
          <a:srcRect l="4162" r="4162"/>
          <a:stretch/>
        </p:blipFill>
        <p:spPr>
          <a:xfrm>
            <a:off x="6022065" y="0"/>
            <a:ext cx="2616850" cy="392623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3"/>
        <p:cNvGrpSpPr/>
        <p:nvPr/>
      </p:nvGrpSpPr>
      <p:grpSpPr>
        <a:xfrm>
          <a:off x="0" y="0"/>
          <a:ext cx="0" cy="0"/>
          <a:chOff x="0" y="0"/>
          <a:chExt cx="0" cy="0"/>
        </a:xfrm>
      </p:grpSpPr>
      <p:sp>
        <p:nvSpPr>
          <p:cNvPr id="204" name="Google Shape;204;p38"/>
          <p:cNvSpPr txBox="1">
            <a:spLocks noGrp="1"/>
          </p:cNvSpPr>
          <p:nvPr>
            <p:ph type="title"/>
          </p:nvPr>
        </p:nvSpPr>
        <p:spPr>
          <a:xfrm>
            <a:off x="311699" y="302381"/>
            <a:ext cx="4143375" cy="755775"/>
          </a:xfrm>
          <a:prstGeom prst="rect">
            <a:avLst/>
          </a:prstGeom>
          <a:noFill/>
          <a:ln>
            <a:noFill/>
          </a:ln>
        </p:spPr>
        <p:txBody>
          <a:bodyPr spcFirstLastPara="1" wrap="square" lIns="68575" tIns="34275" rIns="68575" bIns="34275" anchor="b" anchorCtr="0">
            <a:normAutofit/>
          </a:bodyPr>
          <a:lstStyle/>
          <a:p>
            <a:pPr marL="0" lvl="0" indent="0" algn="l" rtl="0">
              <a:lnSpc>
                <a:spcPct val="90000"/>
              </a:lnSpc>
              <a:spcBef>
                <a:spcPts val="0"/>
              </a:spcBef>
              <a:spcAft>
                <a:spcPts val="0"/>
              </a:spcAft>
              <a:buClr>
                <a:schemeClr val="dk1"/>
              </a:buClr>
              <a:buSzPts val="2700"/>
              <a:buFont typeface="Gill Sans"/>
              <a:buNone/>
            </a:pPr>
            <a:r>
              <a:rPr lang="en"/>
              <a:t>Melissa Barton </a:t>
            </a:r>
            <a:endParaRPr/>
          </a:p>
          <a:p>
            <a:pPr marL="0" lvl="0" indent="0" algn="l" rtl="0">
              <a:lnSpc>
                <a:spcPct val="90000"/>
              </a:lnSpc>
              <a:spcBef>
                <a:spcPts val="0"/>
              </a:spcBef>
              <a:spcAft>
                <a:spcPts val="0"/>
              </a:spcAft>
              <a:buClr>
                <a:schemeClr val="dk1"/>
              </a:buClr>
              <a:buSzPts val="2700"/>
              <a:buFont typeface="Gill Sans"/>
              <a:buNone/>
            </a:pPr>
            <a:r>
              <a:rPr lang="en"/>
              <a:t>- </a:t>
            </a:r>
            <a:r>
              <a:rPr lang="en" i="1"/>
              <a:t>Poulterer &amp; Spirit</a:t>
            </a:r>
            <a:endParaRPr i="1"/>
          </a:p>
        </p:txBody>
      </p:sp>
      <p:sp>
        <p:nvSpPr>
          <p:cNvPr id="205" name="Google Shape;205;p38"/>
          <p:cNvSpPr txBox="1">
            <a:spLocks noGrp="1"/>
          </p:cNvSpPr>
          <p:nvPr>
            <p:ph type="body" idx="1"/>
          </p:nvPr>
        </p:nvSpPr>
        <p:spPr>
          <a:xfrm>
            <a:off x="311699" y="1157482"/>
            <a:ext cx="5195801" cy="2578838"/>
          </a:xfrm>
          <a:prstGeom prst="rect">
            <a:avLst/>
          </a:prstGeom>
          <a:noFill/>
          <a:ln>
            <a:noFill/>
          </a:ln>
        </p:spPr>
        <p:txBody>
          <a:bodyPr spcFirstLastPara="1" wrap="square" lIns="68575" tIns="34275" rIns="68575" bIns="34275" anchor="t" anchorCtr="0">
            <a:normAutofit/>
          </a:bodyPr>
          <a:lstStyle/>
          <a:p>
            <a:pPr marL="0" lvl="0" indent="0" algn="l" rtl="0">
              <a:lnSpc>
                <a:spcPct val="106999"/>
              </a:lnSpc>
              <a:spcBef>
                <a:spcPts val="1200"/>
              </a:spcBef>
              <a:spcAft>
                <a:spcPts val="0"/>
              </a:spcAft>
              <a:buClr>
                <a:schemeClr val="dk1"/>
              </a:buClr>
              <a:buSzPts val="800"/>
              <a:buFont typeface="Arial"/>
              <a:buNone/>
            </a:pPr>
            <a:r>
              <a:rPr lang="en" sz="1500">
                <a:solidFill>
                  <a:schemeClr val="dk1"/>
                </a:solidFill>
                <a:latin typeface="Calibri"/>
                <a:ea typeface="Calibri"/>
                <a:cs typeface="Calibri"/>
                <a:sym typeface="Calibri"/>
              </a:rPr>
              <a:t>Melissa Barton is excited to return for her second stage performance and co-producing role with Goose Creek Players. </a:t>
            </a:r>
            <a:endParaRPr sz="1500">
              <a:solidFill>
                <a:schemeClr val="dk1"/>
              </a:solidFill>
              <a:latin typeface="Calibri"/>
              <a:ea typeface="Calibri"/>
              <a:cs typeface="Calibri"/>
              <a:sym typeface="Calibri"/>
            </a:endParaRPr>
          </a:p>
          <a:p>
            <a:pPr marL="0" lvl="0" indent="0" algn="l" rtl="0">
              <a:lnSpc>
                <a:spcPct val="106999"/>
              </a:lnSpc>
              <a:spcBef>
                <a:spcPts val="1200"/>
              </a:spcBef>
              <a:spcAft>
                <a:spcPts val="0"/>
              </a:spcAft>
              <a:buClr>
                <a:schemeClr val="dk1"/>
              </a:buClr>
              <a:buSzPts val="800"/>
              <a:buFont typeface="Arial"/>
              <a:buNone/>
            </a:pPr>
            <a:r>
              <a:rPr lang="en" sz="1500">
                <a:solidFill>
                  <a:schemeClr val="dk1"/>
                </a:solidFill>
                <a:latin typeface="Calibri"/>
                <a:ea typeface="Calibri"/>
                <a:cs typeface="Calibri"/>
                <a:sym typeface="Calibri"/>
              </a:rPr>
              <a:t>She’s especially thrilled to share the stage again with her daughter, Hailey, creating core memories they will treasure forever.</a:t>
            </a:r>
            <a:endParaRPr sz="1900">
              <a:latin typeface="Calibri"/>
              <a:ea typeface="Calibri"/>
              <a:cs typeface="Calibri"/>
              <a:sym typeface="Calibri"/>
            </a:endParaRPr>
          </a:p>
          <a:p>
            <a:pPr marL="0" lvl="0" indent="0" algn="l" rtl="0">
              <a:lnSpc>
                <a:spcPct val="106999"/>
              </a:lnSpc>
              <a:spcBef>
                <a:spcPts val="1200"/>
              </a:spcBef>
              <a:spcAft>
                <a:spcPts val="0"/>
              </a:spcAft>
              <a:buClr>
                <a:schemeClr val="dk1"/>
              </a:buClr>
              <a:buSzPts val="800"/>
              <a:buFont typeface="Arial"/>
              <a:buNone/>
            </a:pPr>
            <a:r>
              <a:rPr lang="en" sz="800">
                <a:latin typeface="Calibri"/>
                <a:ea typeface="Calibri"/>
                <a:cs typeface="Calibri"/>
                <a:sym typeface="Calibri"/>
              </a:rPr>
              <a:t> </a:t>
            </a:r>
            <a:endParaRPr sz="800">
              <a:latin typeface="Calibri"/>
              <a:ea typeface="Calibri"/>
              <a:cs typeface="Calibri"/>
              <a:sym typeface="Calibri"/>
            </a:endParaRPr>
          </a:p>
          <a:p>
            <a:pPr marL="0" lvl="0" indent="0" algn="l" rtl="0">
              <a:lnSpc>
                <a:spcPct val="120000"/>
              </a:lnSpc>
              <a:spcBef>
                <a:spcPts val="1200"/>
              </a:spcBef>
              <a:spcAft>
                <a:spcPts val="0"/>
              </a:spcAft>
              <a:buSzPts val="1400"/>
              <a:buNone/>
            </a:pPr>
            <a:endParaRPr sz="1100">
              <a:latin typeface="Arial"/>
              <a:ea typeface="Arial"/>
              <a:cs typeface="Arial"/>
              <a:sym typeface="Arial"/>
            </a:endParaRPr>
          </a:p>
        </p:txBody>
      </p:sp>
      <p:pic>
        <p:nvPicPr>
          <p:cNvPr id="206" name="Google Shape;206;p38"/>
          <p:cNvPicPr preferRelativeResize="0"/>
          <p:nvPr/>
        </p:nvPicPr>
        <p:blipFill rotWithShape="1">
          <a:blip r:embed="rId3">
            <a:alphaModFix/>
          </a:blip>
          <a:srcRect/>
          <a:stretch/>
        </p:blipFill>
        <p:spPr>
          <a:xfrm>
            <a:off x="5697675" y="98450"/>
            <a:ext cx="2802799" cy="379882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0"/>
        <p:cNvGrpSpPr/>
        <p:nvPr/>
      </p:nvGrpSpPr>
      <p:grpSpPr>
        <a:xfrm>
          <a:off x="0" y="0"/>
          <a:ext cx="0" cy="0"/>
          <a:chOff x="0" y="0"/>
          <a:chExt cx="0" cy="0"/>
        </a:xfrm>
      </p:grpSpPr>
      <p:sp>
        <p:nvSpPr>
          <p:cNvPr id="211" name="Google Shape;211;p39"/>
          <p:cNvSpPr txBox="1">
            <a:spLocks noGrp="1"/>
          </p:cNvSpPr>
          <p:nvPr>
            <p:ph type="title"/>
          </p:nvPr>
        </p:nvSpPr>
        <p:spPr>
          <a:xfrm>
            <a:off x="311700" y="196538"/>
            <a:ext cx="2808000" cy="755775"/>
          </a:xfrm>
          <a:prstGeom prst="rect">
            <a:avLst/>
          </a:prstGeom>
          <a:noFill/>
          <a:ln>
            <a:noFill/>
          </a:ln>
        </p:spPr>
        <p:txBody>
          <a:bodyPr spcFirstLastPara="1" wrap="square" lIns="68575" tIns="34275" rIns="68575" bIns="34275" anchor="b" anchorCtr="0">
            <a:normAutofit/>
          </a:bodyPr>
          <a:lstStyle/>
          <a:p>
            <a:pPr marL="0" lvl="0" indent="0" algn="l" rtl="0">
              <a:lnSpc>
                <a:spcPct val="90000"/>
              </a:lnSpc>
              <a:spcBef>
                <a:spcPts val="0"/>
              </a:spcBef>
              <a:spcAft>
                <a:spcPts val="0"/>
              </a:spcAft>
              <a:buClr>
                <a:schemeClr val="dk1"/>
              </a:buClr>
              <a:buSzPts val="2400"/>
              <a:buFont typeface="Gill Sans"/>
              <a:buNone/>
            </a:pPr>
            <a:r>
              <a:rPr lang="en"/>
              <a:t>Lauren Pyles</a:t>
            </a:r>
            <a:br>
              <a:rPr lang="en"/>
            </a:br>
            <a:r>
              <a:rPr lang="en"/>
              <a:t>- </a:t>
            </a:r>
            <a:r>
              <a:rPr lang="en" i="1"/>
              <a:t>Belle</a:t>
            </a:r>
            <a:endParaRPr i="1"/>
          </a:p>
        </p:txBody>
      </p:sp>
      <p:sp>
        <p:nvSpPr>
          <p:cNvPr id="212" name="Google Shape;212;p39"/>
          <p:cNvSpPr txBox="1">
            <a:spLocks noGrp="1"/>
          </p:cNvSpPr>
          <p:nvPr>
            <p:ph type="body" idx="1"/>
          </p:nvPr>
        </p:nvSpPr>
        <p:spPr>
          <a:xfrm>
            <a:off x="411975" y="1115280"/>
            <a:ext cx="5201034" cy="2790263"/>
          </a:xfrm>
          <a:prstGeom prst="rect">
            <a:avLst/>
          </a:prstGeom>
          <a:noFill/>
          <a:ln>
            <a:noFill/>
          </a:ln>
        </p:spPr>
        <p:txBody>
          <a:bodyPr spcFirstLastPara="1" wrap="square" lIns="68575" tIns="34275" rIns="68575" bIns="34275" anchor="t" anchorCtr="0">
            <a:normAutofit/>
          </a:bodyPr>
          <a:lstStyle/>
          <a:p>
            <a:pPr marL="0" lvl="0" indent="0" algn="l" rtl="0">
              <a:lnSpc>
                <a:spcPct val="120000"/>
              </a:lnSpc>
              <a:spcBef>
                <a:spcPts val="600"/>
              </a:spcBef>
              <a:spcAft>
                <a:spcPts val="0"/>
              </a:spcAft>
              <a:buClr>
                <a:schemeClr val="dk1"/>
              </a:buClr>
              <a:buSzPts val="800"/>
              <a:buFont typeface="Arial"/>
              <a:buNone/>
            </a:pPr>
            <a:r>
              <a:rPr lang="en" sz="1500" dirty="0">
                <a:solidFill>
                  <a:schemeClr val="dk1"/>
                </a:solidFill>
                <a:latin typeface="Calibri"/>
                <a:ea typeface="Calibri"/>
                <a:cs typeface="Calibri"/>
                <a:sym typeface="Calibri"/>
              </a:rPr>
              <a:t>Lauren Pyles, a member of the Latvian royal family (second princess spare to the throne), is happy to perform with Goose Creek Players.</a:t>
            </a:r>
          </a:p>
          <a:p>
            <a:pPr marL="0" lvl="0" indent="0" algn="l" rtl="0">
              <a:lnSpc>
                <a:spcPct val="120000"/>
              </a:lnSpc>
              <a:spcBef>
                <a:spcPts val="600"/>
              </a:spcBef>
              <a:spcAft>
                <a:spcPts val="0"/>
              </a:spcAft>
              <a:buClr>
                <a:schemeClr val="dk1"/>
              </a:buClr>
              <a:buSzPts val="800"/>
              <a:buFont typeface="Arial"/>
              <a:buNone/>
            </a:pPr>
            <a:r>
              <a:rPr lang="en" sz="1500" dirty="0">
                <a:solidFill>
                  <a:schemeClr val="dk1"/>
                </a:solidFill>
                <a:latin typeface="Calibri"/>
                <a:ea typeface="Calibri"/>
                <a:cs typeface="Calibri"/>
                <a:sym typeface="Calibri"/>
              </a:rPr>
              <a:t>Her highness wishes to thank you for coming to the show, and hopes you have a </a:t>
            </a:r>
            <a:r>
              <a:rPr lang="en-US" sz="1500" dirty="0" err="1">
                <a:solidFill>
                  <a:schemeClr val="dk1"/>
                </a:solidFill>
                <a:latin typeface="Calibri"/>
                <a:ea typeface="Calibri"/>
                <a:cs typeface="Calibri"/>
                <a:sym typeface="Calibri"/>
              </a:rPr>
              <a:t>Priecīgus</a:t>
            </a:r>
            <a:r>
              <a:rPr lang="en-US" sz="1500" dirty="0">
                <a:solidFill>
                  <a:schemeClr val="dk1"/>
                </a:solidFill>
                <a:latin typeface="Calibri"/>
                <a:ea typeface="Calibri"/>
                <a:cs typeface="Calibri"/>
                <a:sym typeface="Calibri"/>
              </a:rPr>
              <a:t> </a:t>
            </a:r>
            <a:r>
              <a:rPr lang="en-US" sz="1500" dirty="0" err="1">
                <a:solidFill>
                  <a:schemeClr val="dk1"/>
                </a:solidFill>
                <a:latin typeface="Calibri"/>
                <a:ea typeface="Calibri"/>
                <a:cs typeface="Calibri"/>
                <a:sym typeface="Calibri"/>
              </a:rPr>
              <a:t>Ziemassvētkus</a:t>
            </a:r>
            <a:r>
              <a:rPr lang="en-US" sz="1500" dirty="0">
                <a:solidFill>
                  <a:schemeClr val="dk1"/>
                </a:solidFill>
                <a:latin typeface="Calibri"/>
                <a:ea typeface="Calibri"/>
                <a:cs typeface="Calibri"/>
                <a:sym typeface="Calibri"/>
              </a:rPr>
              <a:t>!!</a:t>
            </a:r>
            <a:endParaRPr sz="1500" dirty="0">
              <a:solidFill>
                <a:schemeClr val="dk1"/>
              </a:solidFill>
              <a:latin typeface="Calibri"/>
              <a:ea typeface="Calibri"/>
              <a:cs typeface="Calibri"/>
              <a:sym typeface="Calibri"/>
            </a:endParaRPr>
          </a:p>
          <a:p>
            <a:pPr marL="0" lvl="0" indent="0" algn="l" rtl="0">
              <a:lnSpc>
                <a:spcPct val="120000"/>
              </a:lnSpc>
              <a:spcBef>
                <a:spcPts val="600"/>
              </a:spcBef>
              <a:spcAft>
                <a:spcPts val="0"/>
              </a:spcAft>
              <a:buSzPts val="1400"/>
              <a:buNone/>
            </a:pPr>
            <a:endParaRPr sz="1500" dirty="0">
              <a:latin typeface="Calibri"/>
              <a:ea typeface="Calibri"/>
              <a:cs typeface="Calibri"/>
              <a:sym typeface="Calibri"/>
            </a:endParaRPr>
          </a:p>
          <a:p>
            <a:pPr marL="0" marR="0" lvl="0" indent="0" algn="l" rtl="0">
              <a:lnSpc>
                <a:spcPct val="120000"/>
              </a:lnSpc>
              <a:spcBef>
                <a:spcPts val="800"/>
              </a:spcBef>
              <a:spcAft>
                <a:spcPts val="0"/>
              </a:spcAft>
              <a:buSzPts val="1400"/>
              <a:buNone/>
            </a:pPr>
            <a:endParaRPr dirty="0"/>
          </a:p>
        </p:txBody>
      </p:sp>
      <p:pic>
        <p:nvPicPr>
          <p:cNvPr id="213" name="Google Shape;213;p39"/>
          <p:cNvPicPr preferRelativeResize="0"/>
          <p:nvPr/>
        </p:nvPicPr>
        <p:blipFill rotWithShape="1">
          <a:blip r:embed="rId3">
            <a:alphaModFix/>
          </a:blip>
          <a:srcRect/>
          <a:stretch/>
        </p:blipFill>
        <p:spPr>
          <a:xfrm>
            <a:off x="5850200" y="0"/>
            <a:ext cx="2603060" cy="3905543"/>
          </a:xfrm>
          <a:prstGeom prst="rect">
            <a:avLst/>
          </a:prstGeom>
          <a:noFill/>
          <a:ln>
            <a:noFill/>
          </a:ln>
        </p:spPr>
      </p:pic>
      <p:pic>
        <p:nvPicPr>
          <p:cNvPr id="214" name="Google Shape;214;p39"/>
          <p:cNvPicPr preferRelativeResize="0"/>
          <p:nvPr/>
        </p:nvPicPr>
        <p:blipFill rotWithShape="1">
          <a:blip r:embed="rId4">
            <a:alphaModFix/>
          </a:blip>
          <a:srcRect l="8498" r="8506"/>
          <a:stretch/>
        </p:blipFill>
        <p:spPr>
          <a:xfrm>
            <a:off x="5850200" y="-925"/>
            <a:ext cx="2636527" cy="402337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40"/>
          <p:cNvSpPr txBox="1">
            <a:spLocks noGrp="1"/>
          </p:cNvSpPr>
          <p:nvPr>
            <p:ph type="title"/>
          </p:nvPr>
        </p:nvSpPr>
        <p:spPr>
          <a:xfrm>
            <a:off x="311700" y="312932"/>
            <a:ext cx="4151700" cy="755775"/>
          </a:xfrm>
          <a:prstGeom prst="rect">
            <a:avLst/>
          </a:prstGeom>
          <a:noFill/>
          <a:ln>
            <a:noFill/>
          </a:ln>
        </p:spPr>
        <p:txBody>
          <a:bodyPr spcFirstLastPara="1" wrap="square" lIns="68575" tIns="34275" rIns="68575" bIns="34275" anchor="b" anchorCtr="0">
            <a:normAutofit/>
          </a:bodyPr>
          <a:lstStyle/>
          <a:p>
            <a:pPr marL="0" lvl="0" indent="0" algn="l" rtl="0">
              <a:lnSpc>
                <a:spcPct val="90000"/>
              </a:lnSpc>
              <a:spcBef>
                <a:spcPts val="0"/>
              </a:spcBef>
              <a:spcAft>
                <a:spcPts val="0"/>
              </a:spcAft>
              <a:buClr>
                <a:schemeClr val="dk1"/>
              </a:buClr>
              <a:buSzPts val="2700"/>
              <a:buFont typeface="Gill Sans"/>
              <a:buNone/>
            </a:pPr>
            <a:r>
              <a:rPr lang="en"/>
              <a:t>Eli Bain</a:t>
            </a:r>
            <a:br>
              <a:rPr lang="en"/>
            </a:br>
            <a:r>
              <a:rPr lang="en"/>
              <a:t>-</a:t>
            </a:r>
            <a:r>
              <a:rPr lang="en" i="1"/>
              <a:t> Turkey Boy</a:t>
            </a:r>
            <a:endParaRPr i="1"/>
          </a:p>
        </p:txBody>
      </p:sp>
      <p:sp>
        <p:nvSpPr>
          <p:cNvPr id="220" name="Google Shape;220;p40"/>
          <p:cNvSpPr txBox="1">
            <a:spLocks noGrp="1"/>
          </p:cNvSpPr>
          <p:nvPr>
            <p:ph type="body" idx="1"/>
          </p:nvPr>
        </p:nvSpPr>
        <p:spPr>
          <a:xfrm>
            <a:off x="311700" y="1193351"/>
            <a:ext cx="4995300" cy="2816100"/>
          </a:xfrm>
          <a:prstGeom prst="rect">
            <a:avLst/>
          </a:prstGeom>
          <a:noFill/>
          <a:ln>
            <a:noFill/>
          </a:ln>
        </p:spPr>
        <p:txBody>
          <a:bodyPr spcFirstLastPara="1" wrap="square" lIns="68575" tIns="34275" rIns="68575" bIns="34275" anchor="t" anchorCtr="0">
            <a:normAutofit/>
          </a:bodyPr>
          <a:lstStyle/>
          <a:p>
            <a:pPr marL="0" lvl="0" indent="0" algn="l" rtl="0">
              <a:spcBef>
                <a:spcPts val="1200"/>
              </a:spcBef>
              <a:spcAft>
                <a:spcPts val="0"/>
              </a:spcAft>
              <a:buSzPts val="1100"/>
              <a:buNone/>
            </a:pPr>
            <a:r>
              <a:rPr lang="en" sz="1500">
                <a:latin typeface="Calibri"/>
                <a:ea typeface="Calibri"/>
                <a:cs typeface="Calibri"/>
                <a:sym typeface="Calibri"/>
              </a:rPr>
              <a:t>Big turkey coming through—and we’re not talking about the Christmas dinner! </a:t>
            </a:r>
            <a:endParaRPr sz="1500">
              <a:latin typeface="Calibri"/>
              <a:ea typeface="Calibri"/>
              <a:cs typeface="Calibri"/>
              <a:sym typeface="Calibri"/>
            </a:endParaRPr>
          </a:p>
          <a:p>
            <a:pPr marL="0" lvl="0" indent="0" algn="l" rtl="0">
              <a:spcBef>
                <a:spcPts val="1200"/>
              </a:spcBef>
              <a:spcAft>
                <a:spcPts val="0"/>
              </a:spcAft>
              <a:buSzPts val="1100"/>
              <a:buNone/>
            </a:pPr>
            <a:r>
              <a:rPr lang="en" sz="1500">
                <a:latin typeface="Calibri"/>
                <a:ea typeface="Calibri"/>
                <a:cs typeface="Calibri"/>
                <a:sym typeface="Calibri"/>
              </a:rPr>
              <a:t>Eli Valdez-Bain is debuting in his first-ever play. Excited and nervous, he’s ready to give it his all. </a:t>
            </a:r>
            <a:endParaRPr sz="1500">
              <a:latin typeface="Calibri"/>
              <a:ea typeface="Calibri"/>
              <a:cs typeface="Calibri"/>
              <a:sym typeface="Calibri"/>
            </a:endParaRPr>
          </a:p>
          <a:p>
            <a:pPr marL="0" lvl="0" indent="0" algn="l" rtl="0">
              <a:spcBef>
                <a:spcPts val="1200"/>
              </a:spcBef>
              <a:spcAft>
                <a:spcPts val="0"/>
              </a:spcAft>
              <a:buClr>
                <a:schemeClr val="dk1"/>
              </a:buClr>
              <a:buSzPts val="1100"/>
              <a:buFont typeface="Arial"/>
              <a:buNone/>
            </a:pPr>
            <a:r>
              <a:rPr lang="en" sz="1500">
                <a:latin typeface="Calibri"/>
                <a:ea typeface="Calibri"/>
                <a:cs typeface="Calibri"/>
                <a:sym typeface="Calibri"/>
              </a:rPr>
              <a:t>When not on stage, he enjoys playing Fortnite, soccer, and building computers.</a:t>
            </a:r>
            <a:endParaRPr sz="1500">
              <a:latin typeface="Calibri"/>
              <a:ea typeface="Calibri"/>
              <a:cs typeface="Calibri"/>
              <a:sym typeface="Calibri"/>
            </a:endParaRPr>
          </a:p>
          <a:p>
            <a:pPr marL="0" lvl="0" indent="0" algn="l" rtl="0">
              <a:lnSpc>
                <a:spcPct val="120000"/>
              </a:lnSpc>
              <a:spcBef>
                <a:spcPts val="1200"/>
              </a:spcBef>
              <a:spcAft>
                <a:spcPts val="0"/>
              </a:spcAft>
              <a:buSzPts val="1400"/>
              <a:buNone/>
            </a:pPr>
            <a:endParaRPr/>
          </a:p>
        </p:txBody>
      </p:sp>
      <p:pic>
        <p:nvPicPr>
          <p:cNvPr id="221" name="Google Shape;221;p40"/>
          <p:cNvPicPr preferRelativeResize="0"/>
          <p:nvPr/>
        </p:nvPicPr>
        <p:blipFill rotWithShape="1">
          <a:blip r:embed="rId3">
            <a:alphaModFix/>
          </a:blip>
          <a:srcRect l="6309" r="6300"/>
          <a:stretch/>
        </p:blipFill>
        <p:spPr>
          <a:xfrm>
            <a:off x="5881097" y="93199"/>
            <a:ext cx="2610090" cy="391609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41"/>
          <p:cNvSpPr txBox="1">
            <a:spLocks noGrp="1"/>
          </p:cNvSpPr>
          <p:nvPr>
            <p:ph type="title"/>
          </p:nvPr>
        </p:nvSpPr>
        <p:spPr>
          <a:xfrm>
            <a:off x="311700" y="270729"/>
            <a:ext cx="4160025" cy="755775"/>
          </a:xfrm>
          <a:prstGeom prst="rect">
            <a:avLst/>
          </a:prstGeom>
          <a:noFill/>
          <a:ln>
            <a:noFill/>
          </a:ln>
        </p:spPr>
        <p:txBody>
          <a:bodyPr spcFirstLastPara="1" wrap="square" lIns="68575" tIns="34275" rIns="68575" bIns="34275" anchor="b" anchorCtr="0">
            <a:normAutofit/>
          </a:bodyPr>
          <a:lstStyle/>
          <a:p>
            <a:pPr marL="0" lvl="0" indent="0" algn="l" rtl="0">
              <a:lnSpc>
                <a:spcPct val="90000"/>
              </a:lnSpc>
              <a:spcBef>
                <a:spcPts val="0"/>
              </a:spcBef>
              <a:spcAft>
                <a:spcPts val="0"/>
              </a:spcAft>
              <a:buClr>
                <a:schemeClr val="dk1"/>
              </a:buClr>
              <a:buSzPts val="2700"/>
              <a:buFont typeface="Gill Sans"/>
              <a:buNone/>
            </a:pPr>
            <a:r>
              <a:rPr lang="en"/>
              <a:t>Kathleen Donovan</a:t>
            </a:r>
            <a:endParaRPr/>
          </a:p>
          <a:p>
            <a:pPr marL="0" lvl="0" indent="0" algn="l" rtl="0">
              <a:lnSpc>
                <a:spcPct val="90000"/>
              </a:lnSpc>
              <a:spcBef>
                <a:spcPts val="0"/>
              </a:spcBef>
              <a:spcAft>
                <a:spcPts val="0"/>
              </a:spcAft>
              <a:buClr>
                <a:schemeClr val="dk1"/>
              </a:buClr>
              <a:buSzPts val="2700"/>
              <a:buFont typeface="Gill Sans"/>
              <a:buNone/>
            </a:pPr>
            <a:r>
              <a:rPr lang="en"/>
              <a:t>- </a:t>
            </a:r>
            <a:r>
              <a:rPr lang="en" i="1"/>
              <a:t>Mrs. Oliver</a:t>
            </a:r>
            <a:endParaRPr i="1"/>
          </a:p>
        </p:txBody>
      </p:sp>
      <p:sp>
        <p:nvSpPr>
          <p:cNvPr id="227" name="Google Shape;227;p41"/>
          <p:cNvSpPr txBox="1">
            <a:spLocks noGrp="1"/>
          </p:cNvSpPr>
          <p:nvPr>
            <p:ph type="body" idx="1"/>
          </p:nvPr>
        </p:nvSpPr>
        <p:spPr>
          <a:xfrm>
            <a:off x="311700" y="1110275"/>
            <a:ext cx="5111400" cy="2825100"/>
          </a:xfrm>
          <a:prstGeom prst="rect">
            <a:avLst/>
          </a:prstGeom>
          <a:noFill/>
          <a:ln>
            <a:noFill/>
          </a:ln>
        </p:spPr>
        <p:txBody>
          <a:bodyPr spcFirstLastPara="1" wrap="square" lIns="68575" tIns="34275" rIns="68575" bIns="34275" anchor="t" anchorCtr="0">
            <a:normAutofit/>
          </a:bodyPr>
          <a:lstStyle/>
          <a:p>
            <a:pPr marL="0" lvl="0" indent="0" algn="l" rtl="0">
              <a:lnSpc>
                <a:spcPct val="106999"/>
              </a:lnSpc>
              <a:spcBef>
                <a:spcPts val="0"/>
              </a:spcBef>
              <a:spcAft>
                <a:spcPts val="0"/>
              </a:spcAft>
              <a:buClr>
                <a:schemeClr val="dk1"/>
              </a:buClr>
              <a:buSzPts val="800"/>
              <a:buFont typeface="Arial"/>
              <a:buNone/>
            </a:pPr>
            <a:r>
              <a:rPr lang="en" sz="1500">
                <a:latin typeface="Calibri"/>
                <a:ea typeface="Calibri"/>
                <a:cs typeface="Calibri"/>
                <a:sym typeface="Calibri"/>
              </a:rPr>
              <a:t>Kathleen Donovan has enjoyed performing in community theatre throughout Delaware, Maryland, and Virginia for over 40 years. </a:t>
            </a:r>
            <a:endParaRPr sz="1500">
              <a:latin typeface="Calibri"/>
              <a:ea typeface="Calibri"/>
              <a:cs typeface="Calibri"/>
              <a:sym typeface="Calibri"/>
            </a:endParaRPr>
          </a:p>
          <a:p>
            <a:pPr marL="0" lvl="0" indent="0" algn="l" rtl="0">
              <a:lnSpc>
                <a:spcPct val="106999"/>
              </a:lnSpc>
              <a:spcBef>
                <a:spcPts val="1200"/>
              </a:spcBef>
              <a:spcAft>
                <a:spcPts val="0"/>
              </a:spcAft>
              <a:buClr>
                <a:schemeClr val="dk1"/>
              </a:buClr>
              <a:buSzPts val="800"/>
              <a:buFont typeface="Arial"/>
              <a:buNone/>
            </a:pPr>
            <a:r>
              <a:rPr lang="en" sz="1500">
                <a:latin typeface="Calibri"/>
                <a:ea typeface="Calibri"/>
                <a:cs typeface="Calibri"/>
                <a:sym typeface="Calibri"/>
              </a:rPr>
              <a:t>Her most recent role was Mrs. Whitney in </a:t>
            </a:r>
            <a:r>
              <a:rPr lang="en" sz="1500" i="1">
                <a:latin typeface="Calibri"/>
                <a:ea typeface="Calibri"/>
                <a:cs typeface="Calibri"/>
                <a:sym typeface="Calibri"/>
              </a:rPr>
              <a:t>Dirty Works </a:t>
            </a:r>
            <a:r>
              <a:rPr lang="en" sz="1500">
                <a:latin typeface="Calibri"/>
                <a:ea typeface="Calibri"/>
                <a:cs typeface="Calibri"/>
                <a:sym typeface="Calibri"/>
              </a:rPr>
              <a:t>(Sterling Playmakers).</a:t>
            </a:r>
            <a:endParaRPr sz="1500">
              <a:latin typeface="Calibri"/>
              <a:ea typeface="Calibri"/>
              <a:cs typeface="Calibri"/>
              <a:sym typeface="Calibri"/>
            </a:endParaRPr>
          </a:p>
          <a:p>
            <a:pPr marL="0" lvl="0" indent="0" algn="l" rtl="0">
              <a:lnSpc>
                <a:spcPct val="106999"/>
              </a:lnSpc>
              <a:spcBef>
                <a:spcPts val="1200"/>
              </a:spcBef>
              <a:spcAft>
                <a:spcPts val="1200"/>
              </a:spcAft>
              <a:buClr>
                <a:schemeClr val="dk1"/>
              </a:buClr>
              <a:buSzPts val="800"/>
              <a:buFont typeface="Arial"/>
              <a:buNone/>
            </a:pPr>
            <a:r>
              <a:rPr lang="en" sz="1500">
                <a:latin typeface="Calibri"/>
                <a:ea typeface="Calibri"/>
                <a:cs typeface="Calibri"/>
                <a:sym typeface="Calibri"/>
              </a:rPr>
              <a:t>Kathleen also enjoys sword fighting with Sterling Sword Players. </a:t>
            </a:r>
            <a:endParaRPr sz="1500">
              <a:latin typeface="Calibri"/>
              <a:ea typeface="Calibri"/>
              <a:cs typeface="Calibri"/>
              <a:sym typeface="Calibri"/>
            </a:endParaRPr>
          </a:p>
        </p:txBody>
      </p:sp>
      <p:pic>
        <p:nvPicPr>
          <p:cNvPr id="228" name="Google Shape;228;p41"/>
          <p:cNvPicPr preferRelativeResize="0"/>
          <p:nvPr/>
        </p:nvPicPr>
        <p:blipFill rotWithShape="1">
          <a:blip r:embed="rId3">
            <a:alphaModFix/>
          </a:blip>
          <a:srcRect l="9083" r="9083"/>
          <a:stretch/>
        </p:blipFill>
        <p:spPr>
          <a:xfrm>
            <a:off x="5993617" y="114300"/>
            <a:ext cx="2603060" cy="390554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42"/>
          <p:cNvSpPr txBox="1">
            <a:spLocks noGrp="1"/>
          </p:cNvSpPr>
          <p:nvPr>
            <p:ph type="title"/>
          </p:nvPr>
        </p:nvSpPr>
        <p:spPr>
          <a:xfrm>
            <a:off x="623330" y="281280"/>
            <a:ext cx="5523000" cy="755700"/>
          </a:xfrm>
          <a:prstGeom prst="rect">
            <a:avLst/>
          </a:prstGeom>
          <a:noFill/>
          <a:ln>
            <a:noFill/>
          </a:ln>
        </p:spPr>
        <p:txBody>
          <a:bodyPr spcFirstLastPara="1" wrap="square" lIns="68575" tIns="34275" rIns="68575" bIns="34275" anchor="b" anchorCtr="0">
            <a:normAutofit fontScale="90000"/>
          </a:bodyPr>
          <a:lstStyle/>
          <a:p>
            <a:pPr marL="0" lvl="0" indent="0" algn="l" rtl="0">
              <a:lnSpc>
                <a:spcPct val="90000"/>
              </a:lnSpc>
              <a:spcBef>
                <a:spcPts val="0"/>
              </a:spcBef>
              <a:spcAft>
                <a:spcPts val="0"/>
              </a:spcAft>
              <a:buClr>
                <a:schemeClr val="dk1"/>
              </a:buClr>
              <a:buSzPct val="112500"/>
              <a:buFont typeface="Gill Sans"/>
              <a:buNone/>
            </a:pPr>
            <a:endParaRPr/>
          </a:p>
          <a:p>
            <a:pPr marL="0" lvl="0" indent="0" algn="l" rtl="0">
              <a:lnSpc>
                <a:spcPct val="90000"/>
              </a:lnSpc>
              <a:spcBef>
                <a:spcPts val="0"/>
              </a:spcBef>
              <a:spcAft>
                <a:spcPts val="0"/>
              </a:spcAft>
              <a:buClr>
                <a:schemeClr val="dk1"/>
              </a:buClr>
              <a:buSzPct val="112500"/>
              <a:buFont typeface="Gill Sans"/>
              <a:buNone/>
            </a:pPr>
            <a:endParaRPr/>
          </a:p>
          <a:p>
            <a:pPr marL="0" lvl="0" indent="0" algn="l" rtl="0">
              <a:lnSpc>
                <a:spcPct val="90000"/>
              </a:lnSpc>
              <a:spcBef>
                <a:spcPts val="0"/>
              </a:spcBef>
              <a:spcAft>
                <a:spcPts val="0"/>
              </a:spcAft>
              <a:buClr>
                <a:schemeClr val="dk1"/>
              </a:buClr>
              <a:buSzPct val="112500"/>
              <a:buFont typeface="Gill Sans"/>
              <a:buNone/>
            </a:pPr>
            <a:endParaRPr/>
          </a:p>
          <a:p>
            <a:pPr marL="0" lvl="0" indent="0" algn="l" rtl="0">
              <a:lnSpc>
                <a:spcPct val="90000"/>
              </a:lnSpc>
              <a:spcBef>
                <a:spcPts val="0"/>
              </a:spcBef>
              <a:spcAft>
                <a:spcPts val="0"/>
              </a:spcAft>
              <a:buClr>
                <a:schemeClr val="dk1"/>
              </a:buClr>
              <a:buSzPct val="101886"/>
              <a:buFont typeface="Gill Sans"/>
              <a:buNone/>
            </a:pPr>
            <a:r>
              <a:rPr lang="en" sz="2650"/>
              <a:t>Eric Russell</a:t>
            </a:r>
            <a:br>
              <a:rPr lang="en"/>
            </a:br>
            <a:r>
              <a:rPr lang="en"/>
              <a:t>- </a:t>
            </a:r>
            <a:r>
              <a:rPr lang="en" i="1"/>
              <a:t>Bob Cratchit </a:t>
            </a:r>
            <a:endParaRPr i="1"/>
          </a:p>
        </p:txBody>
      </p:sp>
      <p:sp>
        <p:nvSpPr>
          <p:cNvPr id="234" name="Google Shape;234;p42"/>
          <p:cNvSpPr txBox="1">
            <a:spLocks noGrp="1"/>
          </p:cNvSpPr>
          <p:nvPr>
            <p:ph type="body" idx="1"/>
          </p:nvPr>
        </p:nvSpPr>
        <p:spPr>
          <a:xfrm>
            <a:off x="623330" y="1037055"/>
            <a:ext cx="4876200" cy="2856300"/>
          </a:xfrm>
          <a:prstGeom prst="rect">
            <a:avLst/>
          </a:prstGeom>
          <a:noFill/>
          <a:ln>
            <a:noFill/>
          </a:ln>
        </p:spPr>
        <p:txBody>
          <a:bodyPr spcFirstLastPara="1" wrap="square" lIns="68575" tIns="34275" rIns="68575" bIns="34275" anchor="t" anchorCtr="0">
            <a:normAutofit/>
          </a:bodyPr>
          <a:lstStyle/>
          <a:p>
            <a:pPr marL="0" lvl="0" indent="0" algn="l" rtl="0">
              <a:lnSpc>
                <a:spcPct val="106999"/>
              </a:lnSpc>
              <a:spcBef>
                <a:spcPts val="0"/>
              </a:spcBef>
              <a:spcAft>
                <a:spcPts val="0"/>
              </a:spcAft>
              <a:buClr>
                <a:schemeClr val="dk1"/>
              </a:buClr>
              <a:buSzPts val="800"/>
              <a:buFont typeface="Arial"/>
              <a:buNone/>
            </a:pPr>
            <a:r>
              <a:rPr lang="en" sz="1500">
                <a:solidFill>
                  <a:schemeClr val="dk1"/>
                </a:solidFill>
                <a:latin typeface="Calibri"/>
                <a:ea typeface="Calibri"/>
                <a:cs typeface="Calibri"/>
                <a:sym typeface="Calibri"/>
              </a:rPr>
              <a:t>As a lifelong fan of A Christmas Carol, Eric is enjoying being a part of his first show with Goose Creek Players. </a:t>
            </a:r>
            <a:endParaRPr sz="1500">
              <a:solidFill>
                <a:schemeClr val="dk1"/>
              </a:solidFill>
              <a:latin typeface="Calibri"/>
              <a:ea typeface="Calibri"/>
              <a:cs typeface="Calibri"/>
              <a:sym typeface="Calibri"/>
            </a:endParaRPr>
          </a:p>
          <a:p>
            <a:pPr marL="0" lvl="0" indent="0" algn="l" rtl="0">
              <a:lnSpc>
                <a:spcPct val="106999"/>
              </a:lnSpc>
              <a:spcBef>
                <a:spcPts val="0"/>
              </a:spcBef>
              <a:spcAft>
                <a:spcPts val="0"/>
              </a:spcAft>
              <a:buClr>
                <a:schemeClr val="dk1"/>
              </a:buClr>
              <a:buSzPts val="800"/>
              <a:buFont typeface="Arial"/>
              <a:buNone/>
            </a:pPr>
            <a:endParaRPr sz="1500">
              <a:solidFill>
                <a:schemeClr val="dk1"/>
              </a:solidFill>
              <a:latin typeface="Calibri"/>
              <a:ea typeface="Calibri"/>
              <a:cs typeface="Calibri"/>
              <a:sym typeface="Calibri"/>
            </a:endParaRPr>
          </a:p>
          <a:p>
            <a:pPr marL="0" lvl="0" indent="0" algn="l" rtl="0">
              <a:lnSpc>
                <a:spcPct val="106999"/>
              </a:lnSpc>
              <a:spcBef>
                <a:spcPts val="0"/>
              </a:spcBef>
              <a:spcAft>
                <a:spcPts val="0"/>
              </a:spcAft>
              <a:buClr>
                <a:schemeClr val="dk1"/>
              </a:buClr>
              <a:buSzPts val="800"/>
              <a:buFont typeface="Arial"/>
              <a:buNone/>
            </a:pPr>
            <a:r>
              <a:rPr lang="en" sz="1500">
                <a:solidFill>
                  <a:schemeClr val="dk1"/>
                </a:solidFill>
                <a:latin typeface="Calibri"/>
                <a:ea typeface="Calibri"/>
                <a:cs typeface="Calibri"/>
                <a:sym typeface="Calibri"/>
              </a:rPr>
              <a:t>He has previously performed as Mr. Pringle in </a:t>
            </a:r>
            <a:r>
              <a:rPr lang="en" sz="1500" i="1">
                <a:solidFill>
                  <a:schemeClr val="dk1"/>
                </a:solidFill>
                <a:latin typeface="Calibri"/>
                <a:ea typeface="Calibri"/>
                <a:cs typeface="Calibri"/>
                <a:sym typeface="Calibri"/>
              </a:rPr>
              <a:t>Scrooge! the Musical</a:t>
            </a:r>
            <a:r>
              <a:rPr lang="en" sz="1500">
                <a:solidFill>
                  <a:schemeClr val="dk1"/>
                </a:solidFill>
                <a:latin typeface="Calibri"/>
                <a:ea typeface="Calibri"/>
                <a:cs typeface="Calibri"/>
                <a:sym typeface="Calibri"/>
              </a:rPr>
              <a:t> and as Issachar in </a:t>
            </a:r>
            <a:r>
              <a:rPr lang="en" sz="1500" i="1">
                <a:solidFill>
                  <a:schemeClr val="dk1"/>
                </a:solidFill>
                <a:latin typeface="Calibri"/>
                <a:ea typeface="Calibri"/>
                <a:cs typeface="Calibri"/>
                <a:sym typeface="Calibri"/>
              </a:rPr>
              <a:t>Joseph and the Amazing Technicolor Dreamcoat</a:t>
            </a:r>
            <a:r>
              <a:rPr lang="en" sz="1500">
                <a:solidFill>
                  <a:schemeClr val="dk1"/>
                </a:solidFill>
                <a:latin typeface="Calibri"/>
                <a:ea typeface="Calibri"/>
                <a:cs typeface="Calibri"/>
                <a:sym typeface="Calibri"/>
              </a:rPr>
              <a:t>.</a:t>
            </a:r>
            <a:endParaRPr sz="1800">
              <a:latin typeface="Calibri"/>
              <a:ea typeface="Calibri"/>
              <a:cs typeface="Calibri"/>
              <a:sym typeface="Calibri"/>
            </a:endParaRPr>
          </a:p>
          <a:p>
            <a:pPr marL="0" lvl="0" indent="0" algn="l" rtl="0">
              <a:lnSpc>
                <a:spcPct val="120000"/>
              </a:lnSpc>
              <a:spcBef>
                <a:spcPts val="1200"/>
              </a:spcBef>
              <a:spcAft>
                <a:spcPts val="0"/>
              </a:spcAft>
              <a:buSzPts val="1400"/>
              <a:buNone/>
            </a:pPr>
            <a:endParaRPr/>
          </a:p>
        </p:txBody>
      </p:sp>
      <p:pic>
        <p:nvPicPr>
          <p:cNvPr id="235" name="Google Shape;235;p42"/>
          <p:cNvPicPr preferRelativeResize="0"/>
          <p:nvPr/>
        </p:nvPicPr>
        <p:blipFill rotWithShape="1">
          <a:blip r:embed="rId3">
            <a:alphaModFix/>
          </a:blip>
          <a:srcRect l="4204" r="4204"/>
          <a:stretch/>
        </p:blipFill>
        <p:spPr>
          <a:xfrm>
            <a:off x="5651917" y="91580"/>
            <a:ext cx="2851235" cy="380164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43"/>
          <p:cNvSpPr txBox="1">
            <a:spLocks noGrp="1"/>
          </p:cNvSpPr>
          <p:nvPr>
            <p:ph type="title"/>
          </p:nvPr>
        </p:nvSpPr>
        <p:spPr>
          <a:xfrm>
            <a:off x="623330" y="281280"/>
            <a:ext cx="5523000" cy="755700"/>
          </a:xfrm>
          <a:prstGeom prst="rect">
            <a:avLst/>
          </a:prstGeom>
          <a:noFill/>
          <a:ln>
            <a:noFill/>
          </a:ln>
        </p:spPr>
        <p:txBody>
          <a:bodyPr spcFirstLastPara="1" wrap="square" lIns="68575" tIns="34275" rIns="68575" bIns="34275" anchor="b" anchorCtr="0">
            <a:normAutofit fontScale="90000"/>
          </a:bodyPr>
          <a:lstStyle/>
          <a:p>
            <a:pPr marL="0" lvl="0" indent="0" algn="l" rtl="0">
              <a:lnSpc>
                <a:spcPct val="90000"/>
              </a:lnSpc>
              <a:spcBef>
                <a:spcPts val="0"/>
              </a:spcBef>
              <a:spcAft>
                <a:spcPts val="0"/>
              </a:spcAft>
              <a:buClr>
                <a:schemeClr val="dk1"/>
              </a:buClr>
              <a:buSzPct val="112500"/>
              <a:buFont typeface="Gill Sans"/>
              <a:buNone/>
            </a:pPr>
            <a:endParaRPr/>
          </a:p>
          <a:p>
            <a:pPr marL="0" lvl="0" indent="0" algn="l" rtl="0">
              <a:lnSpc>
                <a:spcPct val="90000"/>
              </a:lnSpc>
              <a:spcBef>
                <a:spcPts val="0"/>
              </a:spcBef>
              <a:spcAft>
                <a:spcPts val="0"/>
              </a:spcAft>
              <a:buClr>
                <a:schemeClr val="dk1"/>
              </a:buClr>
              <a:buSzPct val="112500"/>
              <a:buFont typeface="Gill Sans"/>
              <a:buNone/>
            </a:pPr>
            <a:endParaRPr/>
          </a:p>
          <a:p>
            <a:pPr marL="0" lvl="0" indent="0" algn="l" rtl="0">
              <a:lnSpc>
                <a:spcPct val="90000"/>
              </a:lnSpc>
              <a:spcBef>
                <a:spcPts val="0"/>
              </a:spcBef>
              <a:spcAft>
                <a:spcPts val="0"/>
              </a:spcAft>
              <a:buClr>
                <a:schemeClr val="dk1"/>
              </a:buClr>
              <a:buSzPct val="112500"/>
              <a:buFont typeface="Gill Sans"/>
              <a:buNone/>
            </a:pPr>
            <a:endParaRPr/>
          </a:p>
          <a:p>
            <a:pPr marL="0" lvl="0" indent="0" algn="l" rtl="0">
              <a:lnSpc>
                <a:spcPct val="90000"/>
              </a:lnSpc>
              <a:spcBef>
                <a:spcPts val="0"/>
              </a:spcBef>
              <a:spcAft>
                <a:spcPts val="0"/>
              </a:spcAft>
              <a:buClr>
                <a:schemeClr val="dk1"/>
              </a:buClr>
              <a:buSzPct val="101886"/>
              <a:buFont typeface="Gill Sans"/>
              <a:buNone/>
            </a:pPr>
            <a:r>
              <a:rPr lang="en" sz="2650"/>
              <a:t>Violet Hafner</a:t>
            </a:r>
            <a:br>
              <a:rPr lang="en"/>
            </a:br>
            <a:r>
              <a:rPr lang="en"/>
              <a:t>- </a:t>
            </a:r>
            <a:r>
              <a:rPr lang="en" i="1"/>
              <a:t>Ensemble</a:t>
            </a:r>
            <a:endParaRPr i="1"/>
          </a:p>
        </p:txBody>
      </p:sp>
      <p:sp>
        <p:nvSpPr>
          <p:cNvPr id="241" name="Google Shape;241;p43"/>
          <p:cNvSpPr txBox="1">
            <a:spLocks noGrp="1"/>
          </p:cNvSpPr>
          <p:nvPr>
            <p:ph type="body" idx="1"/>
          </p:nvPr>
        </p:nvSpPr>
        <p:spPr>
          <a:xfrm>
            <a:off x="623330" y="1037055"/>
            <a:ext cx="4876200" cy="2856300"/>
          </a:xfrm>
          <a:prstGeom prst="rect">
            <a:avLst/>
          </a:prstGeom>
          <a:noFill/>
          <a:ln>
            <a:noFill/>
          </a:ln>
        </p:spPr>
        <p:txBody>
          <a:bodyPr spcFirstLastPara="1" wrap="square" lIns="68575" tIns="34275" rIns="68575" bIns="34275" anchor="t" anchorCtr="0">
            <a:normAutofit/>
          </a:bodyPr>
          <a:lstStyle/>
          <a:p>
            <a:pPr marL="0" lvl="0" indent="0" algn="l" rtl="0">
              <a:lnSpc>
                <a:spcPct val="106999"/>
              </a:lnSpc>
              <a:spcBef>
                <a:spcPts val="0"/>
              </a:spcBef>
              <a:spcAft>
                <a:spcPts val="0"/>
              </a:spcAft>
              <a:buClr>
                <a:schemeClr val="dk1"/>
              </a:buClr>
              <a:buSzPts val="800"/>
              <a:buFont typeface="Arial"/>
              <a:buNone/>
            </a:pPr>
            <a:r>
              <a:rPr lang="en" sz="1500">
                <a:solidFill>
                  <a:schemeClr val="dk1"/>
                </a:solidFill>
                <a:latin typeface="Calibri"/>
                <a:ea typeface="Calibri"/>
                <a:cs typeface="Calibri"/>
                <a:sym typeface="Calibri"/>
              </a:rPr>
              <a:t>This November, Violet celebrates her first full year in community theatre with her sixth show, </a:t>
            </a:r>
            <a:r>
              <a:rPr lang="en" sz="1500" i="1">
                <a:solidFill>
                  <a:schemeClr val="dk1"/>
                </a:solidFill>
                <a:latin typeface="Calibri"/>
                <a:ea typeface="Calibri"/>
                <a:cs typeface="Calibri"/>
                <a:sym typeface="Calibri"/>
              </a:rPr>
              <a:t>A Christmas Carol</a:t>
            </a:r>
            <a:r>
              <a:rPr lang="en" sz="1500">
                <a:solidFill>
                  <a:schemeClr val="dk1"/>
                </a:solidFill>
                <a:latin typeface="Calibri"/>
                <a:ea typeface="Calibri"/>
                <a:cs typeface="Calibri"/>
                <a:sym typeface="Calibri"/>
              </a:rPr>
              <a:t>. </a:t>
            </a:r>
            <a:endParaRPr sz="1500">
              <a:solidFill>
                <a:schemeClr val="dk1"/>
              </a:solidFill>
              <a:latin typeface="Calibri"/>
              <a:ea typeface="Calibri"/>
              <a:cs typeface="Calibri"/>
              <a:sym typeface="Calibri"/>
            </a:endParaRPr>
          </a:p>
          <a:p>
            <a:pPr marL="0" lvl="0" indent="0" algn="l" rtl="0">
              <a:lnSpc>
                <a:spcPct val="106999"/>
              </a:lnSpc>
              <a:spcBef>
                <a:spcPts val="0"/>
              </a:spcBef>
              <a:spcAft>
                <a:spcPts val="0"/>
              </a:spcAft>
              <a:buClr>
                <a:schemeClr val="dk1"/>
              </a:buClr>
              <a:buSzPts val="800"/>
              <a:buFont typeface="Arial"/>
              <a:buNone/>
            </a:pPr>
            <a:endParaRPr sz="1500">
              <a:solidFill>
                <a:schemeClr val="dk1"/>
              </a:solidFill>
              <a:latin typeface="Calibri"/>
              <a:ea typeface="Calibri"/>
              <a:cs typeface="Calibri"/>
              <a:sym typeface="Calibri"/>
            </a:endParaRPr>
          </a:p>
          <a:p>
            <a:pPr marL="0" lvl="0" indent="0" algn="l" rtl="0">
              <a:lnSpc>
                <a:spcPct val="106999"/>
              </a:lnSpc>
              <a:spcBef>
                <a:spcPts val="0"/>
              </a:spcBef>
              <a:spcAft>
                <a:spcPts val="0"/>
              </a:spcAft>
              <a:buClr>
                <a:schemeClr val="dk1"/>
              </a:buClr>
              <a:buSzPts val="800"/>
              <a:buFont typeface="Arial"/>
              <a:buNone/>
            </a:pPr>
            <a:r>
              <a:rPr lang="en" sz="1500">
                <a:solidFill>
                  <a:schemeClr val="dk1"/>
                </a:solidFill>
                <a:latin typeface="Calibri"/>
                <a:ea typeface="Calibri"/>
                <a:cs typeface="Calibri"/>
                <a:sym typeface="Calibri"/>
              </a:rPr>
              <a:t>She extends special thanks to her music and art teachers—Mrs. Stillman, Mr. Ford, Mrs. Rancourt, and Mrs. Mohler—and, of course, Dolly Parton, for igniting and fostering her passion.</a:t>
            </a:r>
            <a:endParaRPr sz="1900">
              <a:latin typeface="Calibri"/>
              <a:ea typeface="Calibri"/>
              <a:cs typeface="Calibri"/>
              <a:sym typeface="Calibri"/>
            </a:endParaRPr>
          </a:p>
          <a:p>
            <a:pPr marL="0" lvl="0" indent="0" algn="l" rtl="0">
              <a:lnSpc>
                <a:spcPct val="120000"/>
              </a:lnSpc>
              <a:spcBef>
                <a:spcPts val="1200"/>
              </a:spcBef>
              <a:spcAft>
                <a:spcPts val="0"/>
              </a:spcAft>
              <a:buSzPts val="1400"/>
              <a:buNone/>
            </a:pPr>
            <a:endParaRPr/>
          </a:p>
        </p:txBody>
      </p:sp>
      <p:pic>
        <p:nvPicPr>
          <p:cNvPr id="242" name="Google Shape;242;p43"/>
          <p:cNvPicPr preferRelativeResize="0"/>
          <p:nvPr/>
        </p:nvPicPr>
        <p:blipFill rotWithShape="1">
          <a:blip r:embed="rId3">
            <a:alphaModFix/>
          </a:blip>
          <a:srcRect l="893" r="893"/>
          <a:stretch/>
        </p:blipFill>
        <p:spPr>
          <a:xfrm>
            <a:off x="5651917" y="91580"/>
            <a:ext cx="2851235" cy="380164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44"/>
          <p:cNvSpPr txBox="1">
            <a:spLocks noGrp="1"/>
          </p:cNvSpPr>
          <p:nvPr>
            <p:ph type="title"/>
          </p:nvPr>
        </p:nvSpPr>
        <p:spPr>
          <a:xfrm>
            <a:off x="311699" y="196538"/>
            <a:ext cx="5565079" cy="755775"/>
          </a:xfrm>
          <a:prstGeom prst="rect">
            <a:avLst/>
          </a:prstGeom>
          <a:noFill/>
          <a:ln>
            <a:noFill/>
          </a:ln>
        </p:spPr>
        <p:txBody>
          <a:bodyPr spcFirstLastPara="1" wrap="square" lIns="68575" tIns="34275" rIns="68575" bIns="34275" anchor="b" anchorCtr="0">
            <a:normAutofit fontScale="90000"/>
          </a:bodyPr>
          <a:lstStyle/>
          <a:p>
            <a:pPr marL="0" lvl="0" indent="0" algn="l" rtl="0">
              <a:lnSpc>
                <a:spcPct val="90000"/>
              </a:lnSpc>
              <a:spcBef>
                <a:spcPts val="0"/>
              </a:spcBef>
              <a:spcAft>
                <a:spcPts val="0"/>
              </a:spcAft>
              <a:buClr>
                <a:schemeClr val="dk1"/>
              </a:buClr>
              <a:buSzPct val="112500"/>
              <a:buFont typeface="Gill Sans"/>
              <a:buNone/>
            </a:pPr>
            <a:endParaRPr/>
          </a:p>
          <a:p>
            <a:pPr marL="0" lvl="0" indent="0" algn="l" rtl="0">
              <a:lnSpc>
                <a:spcPct val="90000"/>
              </a:lnSpc>
              <a:spcBef>
                <a:spcPts val="0"/>
              </a:spcBef>
              <a:spcAft>
                <a:spcPts val="0"/>
              </a:spcAft>
              <a:buClr>
                <a:schemeClr val="dk1"/>
              </a:buClr>
              <a:buSzPct val="112500"/>
              <a:buFont typeface="Gill Sans"/>
              <a:buNone/>
            </a:pPr>
            <a:endParaRPr/>
          </a:p>
          <a:p>
            <a:pPr marL="0" lvl="0" indent="0" algn="l" rtl="0">
              <a:lnSpc>
                <a:spcPct val="90000"/>
              </a:lnSpc>
              <a:spcBef>
                <a:spcPts val="0"/>
              </a:spcBef>
              <a:spcAft>
                <a:spcPts val="0"/>
              </a:spcAft>
              <a:buClr>
                <a:schemeClr val="dk1"/>
              </a:buClr>
              <a:buSzPct val="112500"/>
              <a:buFont typeface="Gill Sans"/>
              <a:buNone/>
            </a:pPr>
            <a:endParaRPr/>
          </a:p>
          <a:p>
            <a:pPr marL="0" lvl="0" indent="0" algn="l" rtl="0">
              <a:lnSpc>
                <a:spcPct val="90000"/>
              </a:lnSpc>
              <a:spcBef>
                <a:spcPts val="0"/>
              </a:spcBef>
              <a:spcAft>
                <a:spcPts val="0"/>
              </a:spcAft>
              <a:buClr>
                <a:schemeClr val="dk1"/>
              </a:buClr>
              <a:buSzPct val="112500"/>
              <a:buFont typeface="Gill Sans"/>
              <a:buNone/>
            </a:pPr>
            <a:br>
              <a:rPr lang="en"/>
            </a:br>
            <a:r>
              <a:rPr lang="en" sz="2650"/>
              <a:t>John Donovan</a:t>
            </a:r>
            <a:r>
              <a:rPr lang="en"/>
              <a:t> </a:t>
            </a:r>
            <a:endParaRPr/>
          </a:p>
          <a:p>
            <a:pPr marL="0" lvl="0" indent="0" algn="l" rtl="0">
              <a:lnSpc>
                <a:spcPct val="90000"/>
              </a:lnSpc>
              <a:spcBef>
                <a:spcPts val="0"/>
              </a:spcBef>
              <a:spcAft>
                <a:spcPts val="0"/>
              </a:spcAft>
              <a:buClr>
                <a:schemeClr val="dk1"/>
              </a:buClr>
              <a:buSzPct val="101886"/>
              <a:buFont typeface="Gill Sans"/>
              <a:buNone/>
            </a:pPr>
            <a:r>
              <a:rPr lang="en"/>
              <a:t>- </a:t>
            </a:r>
            <a:r>
              <a:rPr lang="en" sz="2650" i="1"/>
              <a:t>Young Scrooge</a:t>
            </a:r>
            <a:endParaRPr sz="2650" i="1"/>
          </a:p>
        </p:txBody>
      </p:sp>
      <p:sp>
        <p:nvSpPr>
          <p:cNvPr id="248" name="Google Shape;248;p44"/>
          <p:cNvSpPr txBox="1">
            <a:spLocks noGrp="1"/>
          </p:cNvSpPr>
          <p:nvPr>
            <p:ph type="body" idx="1"/>
          </p:nvPr>
        </p:nvSpPr>
        <p:spPr>
          <a:xfrm>
            <a:off x="420300" y="982025"/>
            <a:ext cx="5130300" cy="2864100"/>
          </a:xfrm>
          <a:prstGeom prst="rect">
            <a:avLst/>
          </a:prstGeom>
          <a:noFill/>
          <a:ln>
            <a:noFill/>
          </a:ln>
        </p:spPr>
        <p:txBody>
          <a:bodyPr spcFirstLastPara="1" wrap="square" lIns="68575" tIns="34275" rIns="68575" bIns="34275" anchor="t" anchorCtr="0">
            <a:normAutofit/>
          </a:bodyPr>
          <a:lstStyle/>
          <a:p>
            <a:pPr marL="0" lvl="0" indent="0" algn="l" rtl="0">
              <a:lnSpc>
                <a:spcPct val="120000"/>
              </a:lnSpc>
              <a:spcBef>
                <a:spcPts val="800"/>
              </a:spcBef>
              <a:spcAft>
                <a:spcPts val="0"/>
              </a:spcAft>
              <a:buSzPts val="1500"/>
              <a:buNone/>
            </a:pPr>
            <a:r>
              <a:rPr lang="en" sz="1500">
                <a:solidFill>
                  <a:schemeClr val="dk1"/>
                </a:solidFill>
                <a:latin typeface="Calibri"/>
                <a:ea typeface="Calibri"/>
                <a:cs typeface="Calibri"/>
                <a:sym typeface="Calibri"/>
              </a:rPr>
              <a:t>John Dennis Donovan is delighted to return to stage for his second time with Goose Creek Players. </a:t>
            </a:r>
            <a:endParaRPr sz="1500">
              <a:solidFill>
                <a:schemeClr val="dk1"/>
              </a:solidFill>
              <a:latin typeface="Calibri"/>
              <a:ea typeface="Calibri"/>
              <a:cs typeface="Calibri"/>
              <a:sym typeface="Calibri"/>
            </a:endParaRPr>
          </a:p>
          <a:p>
            <a:pPr marL="0" lvl="0" indent="0" algn="l" rtl="0">
              <a:lnSpc>
                <a:spcPct val="120000"/>
              </a:lnSpc>
              <a:spcBef>
                <a:spcPts val="800"/>
              </a:spcBef>
              <a:spcAft>
                <a:spcPts val="0"/>
              </a:spcAft>
              <a:buSzPts val="1500"/>
              <a:buNone/>
            </a:pPr>
            <a:r>
              <a:rPr lang="en" sz="1500">
                <a:solidFill>
                  <a:schemeClr val="dk1"/>
                </a:solidFill>
                <a:latin typeface="Calibri"/>
                <a:ea typeface="Calibri"/>
                <a:cs typeface="Calibri"/>
                <a:sym typeface="Calibri"/>
              </a:rPr>
              <a:t>Favorite past roles include Dick Wilkins and Fred </a:t>
            </a:r>
            <a:r>
              <a:rPr lang="en" sz="1500" i="1">
                <a:solidFill>
                  <a:schemeClr val="dk1"/>
                </a:solidFill>
                <a:latin typeface="Calibri"/>
                <a:ea typeface="Calibri"/>
                <a:cs typeface="Calibri"/>
                <a:sym typeface="Calibri"/>
              </a:rPr>
              <a:t>(A Christmas Carol)</a:t>
            </a:r>
            <a:r>
              <a:rPr lang="en" sz="1500">
                <a:solidFill>
                  <a:schemeClr val="dk1"/>
                </a:solidFill>
                <a:latin typeface="Calibri"/>
                <a:ea typeface="Calibri"/>
                <a:cs typeface="Calibri"/>
                <a:sym typeface="Calibri"/>
              </a:rPr>
              <a:t>, Joseph Pulitzer (</a:t>
            </a:r>
            <a:r>
              <a:rPr lang="en" sz="1500" i="1">
                <a:solidFill>
                  <a:schemeClr val="dk1"/>
                </a:solidFill>
                <a:latin typeface="Calibri"/>
                <a:ea typeface="Calibri"/>
                <a:cs typeface="Calibri"/>
                <a:sym typeface="Calibri"/>
              </a:rPr>
              <a:t>Newsies)</a:t>
            </a:r>
            <a:r>
              <a:rPr lang="en" sz="1500">
                <a:solidFill>
                  <a:schemeClr val="dk1"/>
                </a:solidFill>
                <a:latin typeface="Calibri"/>
                <a:ea typeface="Calibri"/>
                <a:cs typeface="Calibri"/>
                <a:sym typeface="Calibri"/>
              </a:rPr>
              <a:t>, and Donalbain (</a:t>
            </a:r>
            <a:r>
              <a:rPr lang="en" sz="1500" i="1">
                <a:solidFill>
                  <a:schemeClr val="dk1"/>
                </a:solidFill>
                <a:latin typeface="Calibri"/>
                <a:ea typeface="Calibri"/>
                <a:cs typeface="Calibri"/>
                <a:sym typeface="Calibri"/>
              </a:rPr>
              <a:t>The Scottish Play)</a:t>
            </a:r>
            <a:r>
              <a:rPr lang="en" sz="1500">
                <a:solidFill>
                  <a:schemeClr val="dk1"/>
                </a:solidFill>
                <a:latin typeface="Calibri"/>
                <a:ea typeface="Calibri"/>
                <a:cs typeface="Calibri"/>
                <a:sym typeface="Calibri"/>
              </a:rPr>
              <a:t>. </a:t>
            </a:r>
            <a:endParaRPr sz="1500">
              <a:solidFill>
                <a:schemeClr val="dk1"/>
              </a:solidFill>
              <a:latin typeface="Calibri"/>
              <a:ea typeface="Calibri"/>
              <a:cs typeface="Calibri"/>
              <a:sym typeface="Calibri"/>
            </a:endParaRPr>
          </a:p>
          <a:p>
            <a:pPr marL="0" lvl="0" indent="0" algn="l" rtl="0">
              <a:lnSpc>
                <a:spcPct val="120000"/>
              </a:lnSpc>
              <a:spcBef>
                <a:spcPts val="800"/>
              </a:spcBef>
              <a:spcAft>
                <a:spcPts val="0"/>
              </a:spcAft>
              <a:buSzPts val="1500"/>
              <a:buNone/>
            </a:pPr>
            <a:r>
              <a:rPr lang="en" sz="1500">
                <a:solidFill>
                  <a:schemeClr val="dk1"/>
                </a:solidFill>
                <a:latin typeface="Calibri"/>
                <a:ea typeface="Calibri"/>
                <a:cs typeface="Calibri"/>
                <a:sym typeface="Calibri"/>
              </a:rPr>
              <a:t>John thanks his grandmother, Kathleen Donovan, for inspiring him to pursue theater since he was knee-high.</a:t>
            </a:r>
            <a:endParaRPr sz="1500">
              <a:solidFill>
                <a:schemeClr val="dk1"/>
              </a:solidFill>
              <a:latin typeface="Calibri"/>
              <a:ea typeface="Calibri"/>
              <a:cs typeface="Calibri"/>
              <a:sym typeface="Calibri"/>
            </a:endParaRPr>
          </a:p>
        </p:txBody>
      </p:sp>
      <p:pic>
        <p:nvPicPr>
          <p:cNvPr id="249" name="Google Shape;249;p44"/>
          <p:cNvPicPr preferRelativeResize="0"/>
          <p:nvPr/>
        </p:nvPicPr>
        <p:blipFill rotWithShape="1">
          <a:blip r:embed="rId3">
            <a:alphaModFix/>
          </a:blip>
          <a:srcRect l="1171" r="1171"/>
          <a:stretch/>
        </p:blipFill>
        <p:spPr>
          <a:xfrm>
            <a:off x="6011225" y="46075"/>
            <a:ext cx="2637325" cy="395694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45"/>
          <p:cNvSpPr txBox="1">
            <a:spLocks noGrp="1"/>
          </p:cNvSpPr>
          <p:nvPr>
            <p:ph type="title"/>
          </p:nvPr>
        </p:nvSpPr>
        <p:spPr>
          <a:xfrm>
            <a:off x="623330" y="281280"/>
            <a:ext cx="5523000" cy="755700"/>
          </a:xfrm>
          <a:prstGeom prst="rect">
            <a:avLst/>
          </a:prstGeom>
          <a:noFill/>
          <a:ln>
            <a:noFill/>
          </a:ln>
        </p:spPr>
        <p:txBody>
          <a:bodyPr spcFirstLastPara="1" wrap="square" lIns="68575" tIns="34275" rIns="68575" bIns="34275" anchor="b" anchorCtr="0">
            <a:normAutofit fontScale="90000"/>
          </a:bodyPr>
          <a:lstStyle/>
          <a:p>
            <a:pPr marL="0" lvl="0" indent="0" algn="l" rtl="0">
              <a:lnSpc>
                <a:spcPct val="90000"/>
              </a:lnSpc>
              <a:spcBef>
                <a:spcPts val="0"/>
              </a:spcBef>
              <a:spcAft>
                <a:spcPts val="0"/>
              </a:spcAft>
              <a:buClr>
                <a:schemeClr val="dk1"/>
              </a:buClr>
              <a:buSzPct val="112500"/>
              <a:buFont typeface="Gill Sans"/>
              <a:buNone/>
            </a:pPr>
            <a:endParaRPr/>
          </a:p>
          <a:p>
            <a:pPr marL="0" lvl="0" indent="0" algn="l" rtl="0">
              <a:lnSpc>
                <a:spcPct val="90000"/>
              </a:lnSpc>
              <a:spcBef>
                <a:spcPts val="0"/>
              </a:spcBef>
              <a:spcAft>
                <a:spcPts val="0"/>
              </a:spcAft>
              <a:buClr>
                <a:schemeClr val="dk1"/>
              </a:buClr>
              <a:buSzPct val="112500"/>
              <a:buFont typeface="Gill Sans"/>
              <a:buNone/>
            </a:pPr>
            <a:endParaRPr/>
          </a:p>
          <a:p>
            <a:pPr marL="0" lvl="0" indent="0" algn="l" rtl="0">
              <a:lnSpc>
                <a:spcPct val="90000"/>
              </a:lnSpc>
              <a:spcBef>
                <a:spcPts val="0"/>
              </a:spcBef>
              <a:spcAft>
                <a:spcPts val="0"/>
              </a:spcAft>
              <a:buClr>
                <a:schemeClr val="dk1"/>
              </a:buClr>
              <a:buSzPct val="112500"/>
              <a:buFont typeface="Gill Sans"/>
              <a:buNone/>
            </a:pPr>
            <a:endParaRPr/>
          </a:p>
          <a:p>
            <a:pPr marL="0" lvl="0" indent="0" algn="l" rtl="0">
              <a:lnSpc>
                <a:spcPct val="90000"/>
              </a:lnSpc>
              <a:spcBef>
                <a:spcPts val="0"/>
              </a:spcBef>
              <a:spcAft>
                <a:spcPts val="0"/>
              </a:spcAft>
              <a:buClr>
                <a:schemeClr val="dk1"/>
              </a:buClr>
              <a:buSzPct val="101886"/>
              <a:buFont typeface="Gill Sans"/>
              <a:buNone/>
            </a:pPr>
            <a:r>
              <a:rPr lang="en" sz="2650"/>
              <a:t>Jules Darmofalski</a:t>
            </a:r>
            <a:br>
              <a:rPr lang="en"/>
            </a:br>
            <a:r>
              <a:rPr lang="en"/>
              <a:t>- </a:t>
            </a:r>
            <a:r>
              <a:rPr lang="en" i="1"/>
              <a:t>Mrs. Bertram</a:t>
            </a:r>
            <a:endParaRPr i="1"/>
          </a:p>
        </p:txBody>
      </p:sp>
      <p:sp>
        <p:nvSpPr>
          <p:cNvPr id="255" name="Google Shape;255;p45"/>
          <p:cNvSpPr txBox="1">
            <a:spLocks noGrp="1"/>
          </p:cNvSpPr>
          <p:nvPr>
            <p:ph type="body" idx="1"/>
          </p:nvPr>
        </p:nvSpPr>
        <p:spPr>
          <a:xfrm>
            <a:off x="623330" y="1037055"/>
            <a:ext cx="4876200" cy="2856300"/>
          </a:xfrm>
          <a:prstGeom prst="rect">
            <a:avLst/>
          </a:prstGeom>
          <a:noFill/>
          <a:ln>
            <a:noFill/>
          </a:ln>
        </p:spPr>
        <p:txBody>
          <a:bodyPr spcFirstLastPara="1" wrap="square" lIns="68575" tIns="34275" rIns="68575" bIns="34275" anchor="t" anchorCtr="0">
            <a:normAutofit/>
          </a:bodyPr>
          <a:lstStyle/>
          <a:p>
            <a:pPr marL="0" lvl="0" indent="0" algn="l" rtl="0">
              <a:lnSpc>
                <a:spcPct val="106999"/>
              </a:lnSpc>
              <a:spcBef>
                <a:spcPts val="0"/>
              </a:spcBef>
              <a:spcAft>
                <a:spcPts val="0"/>
              </a:spcAft>
              <a:buClr>
                <a:schemeClr val="dk1"/>
              </a:buClr>
              <a:buSzPts val="800"/>
              <a:buFont typeface="Arial"/>
              <a:buNone/>
            </a:pPr>
            <a:endParaRPr sz="1900" dirty="0">
              <a:latin typeface="Calibri"/>
              <a:ea typeface="Calibri"/>
              <a:cs typeface="Calibri"/>
              <a:sym typeface="Calibri"/>
            </a:endParaRPr>
          </a:p>
          <a:p>
            <a:pPr marL="0" lvl="0" indent="0" algn="l" rtl="0">
              <a:lnSpc>
                <a:spcPct val="120000"/>
              </a:lnSpc>
              <a:spcBef>
                <a:spcPts val="1200"/>
              </a:spcBef>
              <a:spcAft>
                <a:spcPts val="0"/>
              </a:spcAft>
              <a:buSzPts val="1400"/>
              <a:buNone/>
            </a:pPr>
            <a:endParaRPr dirty="0"/>
          </a:p>
        </p:txBody>
      </p:sp>
      <p:pic>
        <p:nvPicPr>
          <p:cNvPr id="256" name="Google Shape;256;p45"/>
          <p:cNvPicPr preferRelativeResize="0"/>
          <p:nvPr/>
        </p:nvPicPr>
        <p:blipFill rotWithShape="1">
          <a:blip r:embed="rId3">
            <a:alphaModFix/>
          </a:blip>
          <a:srcRect l="864" r="864"/>
          <a:stretch/>
        </p:blipFill>
        <p:spPr>
          <a:xfrm>
            <a:off x="5651917" y="91580"/>
            <a:ext cx="2851236" cy="3801646"/>
          </a:xfrm>
          <a:prstGeom prst="rect">
            <a:avLst/>
          </a:prstGeom>
          <a:noFill/>
          <a:ln>
            <a:noFill/>
          </a:ln>
        </p:spPr>
      </p:pic>
      <p:sp>
        <p:nvSpPr>
          <p:cNvPr id="3" name="TextBox 2">
            <a:extLst>
              <a:ext uri="{FF2B5EF4-FFF2-40B4-BE49-F238E27FC236}">
                <a16:creationId xmlns:a16="http://schemas.microsoft.com/office/drawing/2014/main" id="{BC7DD1EC-FF8C-BF84-27A8-28FC76C646FE}"/>
              </a:ext>
            </a:extLst>
          </p:cNvPr>
          <p:cNvSpPr txBox="1"/>
          <p:nvPr/>
        </p:nvSpPr>
        <p:spPr>
          <a:xfrm>
            <a:off x="381000" y="1166912"/>
            <a:ext cx="4584700" cy="954107"/>
          </a:xfrm>
          <a:prstGeom prst="rect">
            <a:avLst/>
          </a:prstGeom>
          <a:noFill/>
        </p:spPr>
        <p:txBody>
          <a:bodyPr wrap="square">
            <a:spAutoFit/>
          </a:bodyPr>
          <a:lstStyle/>
          <a:p>
            <a:r>
              <a:rPr lang="en-US" sz="1400" b="0" i="0" u="none" strike="noStrike" dirty="0">
                <a:solidFill>
                  <a:srgbClr val="000000"/>
                </a:solidFill>
                <a:effectLst/>
                <a:latin typeface="Gill Sans" panose="020B0604020202020204" charset="0"/>
              </a:rPr>
              <a:t>Jules has been in a number of shows with Goose Creek Players, and has even started to Student Direct.</a:t>
            </a:r>
          </a:p>
          <a:p>
            <a:endParaRPr lang="en-US" dirty="0">
              <a:latin typeface="Gill Sans" panose="020B0604020202020204" charset="0"/>
            </a:endParaRPr>
          </a:p>
          <a:p>
            <a:r>
              <a:rPr lang="en-US" sz="1400" b="0" i="0" u="none" strike="noStrike" dirty="0">
                <a:solidFill>
                  <a:srgbClr val="000000"/>
                </a:solidFill>
                <a:effectLst/>
                <a:latin typeface="Gill Sans" panose="020B0604020202020204" charset="0"/>
              </a:rPr>
              <a:t>Jules hopes everyone enjoys the show!</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46"/>
          <p:cNvSpPr txBox="1">
            <a:spLocks noGrp="1"/>
          </p:cNvSpPr>
          <p:nvPr>
            <p:ph type="title"/>
          </p:nvPr>
        </p:nvSpPr>
        <p:spPr>
          <a:xfrm>
            <a:off x="623330" y="281280"/>
            <a:ext cx="5523000" cy="755700"/>
          </a:xfrm>
          <a:prstGeom prst="rect">
            <a:avLst/>
          </a:prstGeom>
          <a:noFill/>
          <a:ln>
            <a:noFill/>
          </a:ln>
        </p:spPr>
        <p:txBody>
          <a:bodyPr spcFirstLastPara="1" wrap="square" lIns="68575" tIns="34275" rIns="68575" bIns="34275" anchor="b" anchorCtr="0">
            <a:normAutofit fontScale="90000"/>
          </a:bodyPr>
          <a:lstStyle/>
          <a:p>
            <a:pPr marL="0" lvl="0" indent="0" algn="l" rtl="0">
              <a:lnSpc>
                <a:spcPct val="90000"/>
              </a:lnSpc>
              <a:spcBef>
                <a:spcPts val="0"/>
              </a:spcBef>
              <a:spcAft>
                <a:spcPts val="0"/>
              </a:spcAft>
              <a:buClr>
                <a:schemeClr val="dk1"/>
              </a:buClr>
              <a:buSzPct val="112500"/>
              <a:buFont typeface="Gill Sans"/>
              <a:buNone/>
            </a:pPr>
            <a:endParaRPr/>
          </a:p>
          <a:p>
            <a:pPr marL="0" lvl="0" indent="0" algn="l" rtl="0">
              <a:lnSpc>
                <a:spcPct val="90000"/>
              </a:lnSpc>
              <a:spcBef>
                <a:spcPts val="0"/>
              </a:spcBef>
              <a:spcAft>
                <a:spcPts val="0"/>
              </a:spcAft>
              <a:buClr>
                <a:schemeClr val="dk1"/>
              </a:buClr>
              <a:buSzPct val="112500"/>
              <a:buFont typeface="Gill Sans"/>
              <a:buNone/>
            </a:pPr>
            <a:endParaRPr/>
          </a:p>
          <a:p>
            <a:pPr marL="0" lvl="0" indent="0" algn="l" rtl="0">
              <a:lnSpc>
                <a:spcPct val="90000"/>
              </a:lnSpc>
              <a:spcBef>
                <a:spcPts val="0"/>
              </a:spcBef>
              <a:spcAft>
                <a:spcPts val="0"/>
              </a:spcAft>
              <a:buClr>
                <a:schemeClr val="dk1"/>
              </a:buClr>
              <a:buSzPct val="112500"/>
              <a:buFont typeface="Gill Sans"/>
              <a:buNone/>
            </a:pPr>
            <a:endParaRPr/>
          </a:p>
          <a:p>
            <a:pPr marL="0" lvl="0" indent="0" algn="l" rtl="0">
              <a:lnSpc>
                <a:spcPct val="90000"/>
              </a:lnSpc>
              <a:spcBef>
                <a:spcPts val="0"/>
              </a:spcBef>
              <a:spcAft>
                <a:spcPts val="0"/>
              </a:spcAft>
              <a:buClr>
                <a:schemeClr val="dk1"/>
              </a:buClr>
              <a:buSzPct val="101886"/>
              <a:buFont typeface="Gill Sans"/>
              <a:buNone/>
            </a:pPr>
            <a:r>
              <a:rPr lang="en" sz="2650"/>
              <a:t>Veronica Brandt</a:t>
            </a:r>
            <a:br>
              <a:rPr lang="en"/>
            </a:br>
            <a:r>
              <a:rPr lang="en"/>
              <a:t>- </a:t>
            </a:r>
            <a:r>
              <a:rPr lang="en" i="1"/>
              <a:t>Martha Cratchit</a:t>
            </a:r>
            <a:endParaRPr i="1"/>
          </a:p>
        </p:txBody>
      </p:sp>
      <p:sp>
        <p:nvSpPr>
          <p:cNvPr id="262" name="Google Shape;262;p46"/>
          <p:cNvSpPr txBox="1">
            <a:spLocks noGrp="1"/>
          </p:cNvSpPr>
          <p:nvPr>
            <p:ph type="body" idx="1"/>
          </p:nvPr>
        </p:nvSpPr>
        <p:spPr>
          <a:xfrm>
            <a:off x="623330" y="1037055"/>
            <a:ext cx="4876200" cy="2856300"/>
          </a:xfrm>
          <a:prstGeom prst="rect">
            <a:avLst/>
          </a:prstGeom>
          <a:noFill/>
          <a:ln>
            <a:noFill/>
          </a:ln>
        </p:spPr>
        <p:txBody>
          <a:bodyPr spcFirstLastPara="1" wrap="square" lIns="68575" tIns="34275" rIns="68575" bIns="34275" anchor="t" anchorCtr="0">
            <a:normAutofit/>
          </a:bodyPr>
          <a:lstStyle/>
          <a:p>
            <a:pPr marL="0" lvl="0" indent="0" algn="l" rtl="0">
              <a:spcBef>
                <a:spcPts val="0"/>
              </a:spcBef>
              <a:spcAft>
                <a:spcPts val="0"/>
              </a:spcAft>
              <a:buSzPts val="1100"/>
              <a:buNone/>
            </a:pPr>
            <a:r>
              <a:rPr lang="en" sz="1500">
                <a:solidFill>
                  <a:schemeClr val="dk1"/>
                </a:solidFill>
                <a:latin typeface="Calibri"/>
                <a:ea typeface="Calibri"/>
                <a:cs typeface="Calibri"/>
                <a:sym typeface="Calibri"/>
              </a:rPr>
              <a:t>Veronica Brandt is thrilled to be make her debut with this wonderfully talented cast. While this is her first performance on stage, she has performed countless times for her children through read-aloud books. </a:t>
            </a:r>
            <a:endParaRPr sz="1500">
              <a:solidFill>
                <a:schemeClr val="dk1"/>
              </a:solidFill>
              <a:latin typeface="Calibri"/>
              <a:ea typeface="Calibri"/>
              <a:cs typeface="Calibri"/>
              <a:sym typeface="Calibri"/>
            </a:endParaRPr>
          </a:p>
          <a:p>
            <a:pPr marL="0" lvl="0" indent="0" algn="l" rtl="0">
              <a:spcBef>
                <a:spcPts val="0"/>
              </a:spcBef>
              <a:spcAft>
                <a:spcPts val="0"/>
              </a:spcAft>
              <a:buSzPts val="1100"/>
              <a:buNone/>
            </a:pPr>
            <a:endParaRPr sz="15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While not on stage, she is busy homeschooling four children. She loves challenges, reading, learning new things, and quiet time.</a:t>
            </a:r>
            <a:endParaRPr sz="1500">
              <a:solidFill>
                <a:schemeClr val="dk1"/>
              </a:solidFill>
              <a:latin typeface="Calibri"/>
              <a:ea typeface="Calibri"/>
              <a:cs typeface="Calibri"/>
              <a:sym typeface="Calibri"/>
            </a:endParaRPr>
          </a:p>
          <a:p>
            <a:pPr marL="0" lvl="0" indent="0" algn="l" rtl="0">
              <a:lnSpc>
                <a:spcPct val="120000"/>
              </a:lnSpc>
              <a:spcBef>
                <a:spcPts val="1200"/>
              </a:spcBef>
              <a:spcAft>
                <a:spcPts val="0"/>
              </a:spcAft>
              <a:buSzPts val="1400"/>
              <a:buNone/>
            </a:pPr>
            <a:endParaRPr sz="1100">
              <a:solidFill>
                <a:schemeClr val="dk1"/>
              </a:solidFill>
            </a:endParaRPr>
          </a:p>
        </p:txBody>
      </p:sp>
      <p:pic>
        <p:nvPicPr>
          <p:cNvPr id="263" name="Google Shape;263;p46"/>
          <p:cNvPicPr preferRelativeResize="0"/>
          <p:nvPr/>
        </p:nvPicPr>
        <p:blipFill rotWithShape="1">
          <a:blip r:embed="rId3">
            <a:alphaModFix/>
          </a:blip>
          <a:srcRect l="6263" r="6263"/>
          <a:stretch/>
        </p:blipFill>
        <p:spPr>
          <a:xfrm>
            <a:off x="5651917" y="91580"/>
            <a:ext cx="2851235" cy="380164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47"/>
          <p:cNvSpPr txBox="1">
            <a:spLocks noGrp="1"/>
          </p:cNvSpPr>
          <p:nvPr>
            <p:ph type="title"/>
          </p:nvPr>
        </p:nvSpPr>
        <p:spPr>
          <a:xfrm>
            <a:off x="311700" y="196550"/>
            <a:ext cx="5396400" cy="755700"/>
          </a:xfrm>
          <a:prstGeom prst="rect">
            <a:avLst/>
          </a:prstGeom>
          <a:noFill/>
          <a:ln>
            <a:noFill/>
          </a:ln>
        </p:spPr>
        <p:txBody>
          <a:bodyPr spcFirstLastPara="1" wrap="square" lIns="68575" tIns="34275" rIns="68575" bIns="34275" anchor="b" anchorCtr="0">
            <a:normAutofit fontScale="90000"/>
          </a:bodyPr>
          <a:lstStyle/>
          <a:p>
            <a:pPr marL="0" lvl="0" indent="0" algn="l" rtl="0">
              <a:lnSpc>
                <a:spcPct val="90000"/>
              </a:lnSpc>
              <a:spcBef>
                <a:spcPts val="0"/>
              </a:spcBef>
              <a:spcAft>
                <a:spcPts val="0"/>
              </a:spcAft>
              <a:buClr>
                <a:schemeClr val="dk1"/>
              </a:buClr>
              <a:buSzPct val="112500"/>
              <a:buFont typeface="Gill Sans"/>
              <a:buNone/>
            </a:pPr>
            <a:r>
              <a:rPr lang="en"/>
              <a:t>Adler Kohlweiler</a:t>
            </a:r>
            <a:br>
              <a:rPr lang="en"/>
            </a:br>
            <a:r>
              <a:rPr lang="en"/>
              <a:t>- </a:t>
            </a:r>
            <a:r>
              <a:rPr lang="en" i="1"/>
              <a:t>Dick Wilkins, Banker, &amp; Belle’s Husband</a:t>
            </a:r>
            <a:endParaRPr i="1"/>
          </a:p>
        </p:txBody>
      </p:sp>
      <p:sp>
        <p:nvSpPr>
          <p:cNvPr id="269" name="Google Shape;269;p47"/>
          <p:cNvSpPr txBox="1">
            <a:spLocks noGrp="1"/>
          </p:cNvSpPr>
          <p:nvPr>
            <p:ph type="body" idx="1"/>
          </p:nvPr>
        </p:nvSpPr>
        <p:spPr>
          <a:xfrm>
            <a:off x="311700" y="1389600"/>
            <a:ext cx="4160025" cy="3179475"/>
          </a:xfrm>
          <a:prstGeom prst="rect">
            <a:avLst/>
          </a:prstGeom>
          <a:noFill/>
          <a:ln>
            <a:noFill/>
          </a:ln>
        </p:spPr>
        <p:txBody>
          <a:bodyPr spcFirstLastPara="1" wrap="square" lIns="68575" tIns="34275" rIns="68575" bIns="34275" anchor="t" anchorCtr="0">
            <a:normAutofit/>
          </a:bodyPr>
          <a:lstStyle/>
          <a:p>
            <a:pPr marL="0" lvl="0" indent="0" algn="l" rtl="0">
              <a:lnSpc>
                <a:spcPct val="106999"/>
              </a:lnSpc>
              <a:spcBef>
                <a:spcPts val="600"/>
              </a:spcBef>
              <a:spcAft>
                <a:spcPts val="0"/>
              </a:spcAft>
              <a:buClr>
                <a:schemeClr val="dk1"/>
              </a:buClr>
              <a:buSzPts val="800"/>
              <a:buFont typeface="Arial"/>
              <a:buNone/>
            </a:pPr>
            <a:endParaRPr sz="1500">
              <a:latin typeface="Calibri"/>
              <a:ea typeface="Calibri"/>
              <a:cs typeface="Calibri"/>
              <a:sym typeface="Calibri"/>
            </a:endParaRPr>
          </a:p>
          <a:p>
            <a:pPr marL="0" lvl="0" indent="0" algn="l" rtl="0">
              <a:lnSpc>
                <a:spcPct val="120000"/>
              </a:lnSpc>
              <a:spcBef>
                <a:spcPts val="600"/>
              </a:spcBef>
              <a:spcAft>
                <a:spcPts val="0"/>
              </a:spcAft>
              <a:buSzPts val="1600"/>
              <a:buNone/>
            </a:pPr>
            <a:endParaRPr/>
          </a:p>
        </p:txBody>
      </p:sp>
      <p:pic>
        <p:nvPicPr>
          <p:cNvPr id="270" name="Google Shape;270;p47"/>
          <p:cNvPicPr preferRelativeResize="0"/>
          <p:nvPr/>
        </p:nvPicPr>
        <p:blipFill rotWithShape="1">
          <a:blip r:embed="rId3">
            <a:alphaModFix/>
          </a:blip>
          <a:srcRect/>
          <a:stretch/>
        </p:blipFill>
        <p:spPr>
          <a:xfrm>
            <a:off x="6024301" y="114301"/>
            <a:ext cx="2567899" cy="3852789"/>
          </a:xfrm>
          <a:prstGeom prst="rect">
            <a:avLst/>
          </a:prstGeom>
          <a:noFill/>
          <a:ln>
            <a:noFill/>
          </a:ln>
        </p:spPr>
      </p:pic>
      <p:sp>
        <p:nvSpPr>
          <p:cNvPr id="271" name="Google Shape;271;p47"/>
          <p:cNvSpPr txBox="1"/>
          <p:nvPr/>
        </p:nvSpPr>
        <p:spPr>
          <a:xfrm>
            <a:off x="328350" y="1057400"/>
            <a:ext cx="5379600" cy="2909700"/>
          </a:xfrm>
          <a:prstGeom prst="rect">
            <a:avLst/>
          </a:prstGeom>
          <a:noFill/>
          <a:ln>
            <a:noFill/>
          </a:ln>
        </p:spPr>
        <p:txBody>
          <a:bodyPr spcFirstLastPara="1" wrap="square" lIns="68575" tIns="34275" rIns="68575" bIns="34275" anchor="t" anchorCtr="0">
            <a:normAutofit/>
          </a:bodyPr>
          <a:lstStyle/>
          <a:p>
            <a:pPr marL="0" lvl="0" indent="0" algn="l" rtl="0">
              <a:lnSpc>
                <a:spcPct val="115000"/>
              </a:lnSpc>
              <a:spcBef>
                <a:spcPts val="1200"/>
              </a:spcBef>
              <a:spcAft>
                <a:spcPts val="0"/>
              </a:spcAft>
              <a:buClr>
                <a:schemeClr val="dk1"/>
              </a:buClr>
              <a:buSzPts val="1100"/>
              <a:buFont typeface="Arial"/>
              <a:buNone/>
            </a:pPr>
            <a:r>
              <a:rPr lang="en" sz="1500">
                <a:solidFill>
                  <a:schemeClr val="dk1"/>
                </a:solidFill>
                <a:latin typeface="Calibri"/>
                <a:ea typeface="Calibri"/>
                <a:cs typeface="Calibri"/>
                <a:sym typeface="Calibri"/>
              </a:rPr>
              <a:t>Adler Kohlweiler is thrilled for this opportunity to perform his sixth show in this beloved classic. </a:t>
            </a:r>
            <a:endParaRPr sz="1500">
              <a:solidFill>
                <a:schemeClr val="dk1"/>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en" sz="1500">
                <a:solidFill>
                  <a:schemeClr val="dk1"/>
                </a:solidFill>
                <a:latin typeface="Calibri"/>
                <a:ea typeface="Calibri"/>
                <a:cs typeface="Calibri"/>
                <a:sym typeface="Calibri"/>
              </a:rPr>
              <a:t>In addition to acting, Adler thoroughly enjoys playing the cello as well as every strategy card game or board game he can find the time to play.</a:t>
            </a:r>
            <a:endParaRPr sz="1500">
              <a:solidFill>
                <a:schemeClr val="dk1"/>
              </a:solidFill>
              <a:latin typeface="Calibri"/>
              <a:ea typeface="Calibri"/>
              <a:cs typeface="Calibri"/>
              <a:sym typeface="Calibri"/>
            </a:endParaRPr>
          </a:p>
          <a:p>
            <a:pPr marL="0" lvl="0" indent="0" algn="l" rtl="0">
              <a:lnSpc>
                <a:spcPct val="115000"/>
              </a:lnSpc>
              <a:spcBef>
                <a:spcPts val="1200"/>
              </a:spcBef>
              <a:spcAft>
                <a:spcPts val="1200"/>
              </a:spcAft>
              <a:buClr>
                <a:schemeClr val="dk1"/>
              </a:buClr>
              <a:buSzPts val="1100"/>
              <a:buFont typeface="Arial"/>
              <a:buNone/>
            </a:pPr>
            <a:endParaRPr sz="1500">
              <a:solidFill>
                <a:schemeClr val="dk1"/>
              </a:solidFill>
              <a:latin typeface="Calibri"/>
              <a:ea typeface="Calibri"/>
              <a:cs typeface="Calibri"/>
              <a:sym typeface="Calibri"/>
            </a:endParaRPr>
          </a:p>
        </p:txBody>
      </p:sp>
      <p:pic>
        <p:nvPicPr>
          <p:cNvPr id="272" name="Google Shape;272;p47"/>
          <p:cNvPicPr preferRelativeResize="0"/>
          <p:nvPr/>
        </p:nvPicPr>
        <p:blipFill rotWithShape="1">
          <a:blip r:embed="rId4">
            <a:alphaModFix/>
          </a:blip>
          <a:srcRect l="797" r="806"/>
          <a:stretch/>
        </p:blipFill>
        <p:spPr>
          <a:xfrm>
            <a:off x="5754425" y="60425"/>
            <a:ext cx="2807999" cy="390667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6"/>
        <p:cNvGrpSpPr/>
        <p:nvPr/>
      </p:nvGrpSpPr>
      <p:grpSpPr>
        <a:xfrm>
          <a:off x="0" y="0"/>
          <a:ext cx="0" cy="0"/>
          <a:chOff x="0" y="0"/>
          <a:chExt cx="0" cy="0"/>
        </a:xfrm>
      </p:grpSpPr>
      <p:sp>
        <p:nvSpPr>
          <p:cNvPr id="277" name="Google Shape;277;p48"/>
          <p:cNvSpPr txBox="1">
            <a:spLocks noGrp="1"/>
          </p:cNvSpPr>
          <p:nvPr>
            <p:ph type="title"/>
          </p:nvPr>
        </p:nvSpPr>
        <p:spPr>
          <a:xfrm>
            <a:off x="311700" y="275629"/>
            <a:ext cx="4151700" cy="755775"/>
          </a:xfrm>
          <a:prstGeom prst="rect">
            <a:avLst/>
          </a:prstGeom>
          <a:noFill/>
          <a:ln>
            <a:noFill/>
          </a:ln>
        </p:spPr>
        <p:txBody>
          <a:bodyPr spcFirstLastPara="1" wrap="square" lIns="68575" tIns="34275" rIns="68575" bIns="34275" anchor="b" anchorCtr="0">
            <a:normAutofit/>
          </a:bodyPr>
          <a:lstStyle/>
          <a:p>
            <a:pPr marL="0" lvl="0" indent="0" algn="l" rtl="0">
              <a:lnSpc>
                <a:spcPct val="90000"/>
              </a:lnSpc>
              <a:spcBef>
                <a:spcPts val="0"/>
              </a:spcBef>
              <a:spcAft>
                <a:spcPts val="0"/>
              </a:spcAft>
              <a:buClr>
                <a:schemeClr val="dk1"/>
              </a:buClr>
              <a:buSzPts val="2700"/>
              <a:buFont typeface="Gill Sans"/>
              <a:buNone/>
            </a:pPr>
            <a:r>
              <a:rPr lang="en"/>
              <a:t>Grace Russell</a:t>
            </a:r>
            <a:endParaRPr/>
          </a:p>
          <a:p>
            <a:pPr marL="0" lvl="0" indent="0" algn="l" rtl="0">
              <a:lnSpc>
                <a:spcPct val="90000"/>
              </a:lnSpc>
              <a:spcBef>
                <a:spcPts val="0"/>
              </a:spcBef>
              <a:spcAft>
                <a:spcPts val="0"/>
              </a:spcAft>
              <a:buClr>
                <a:schemeClr val="dk1"/>
              </a:buClr>
              <a:buSzPts val="2700"/>
              <a:buFont typeface="Gill Sans"/>
              <a:buNone/>
            </a:pPr>
            <a:r>
              <a:rPr lang="en"/>
              <a:t>- </a:t>
            </a:r>
            <a:r>
              <a:rPr lang="en" i="1"/>
              <a:t>Cratchit Kid &amp; Ensemble</a:t>
            </a:r>
            <a:endParaRPr i="1"/>
          </a:p>
        </p:txBody>
      </p:sp>
      <p:sp>
        <p:nvSpPr>
          <p:cNvPr id="278" name="Google Shape;278;p48"/>
          <p:cNvSpPr txBox="1">
            <a:spLocks noGrp="1"/>
          </p:cNvSpPr>
          <p:nvPr>
            <p:ph type="body" idx="1"/>
          </p:nvPr>
        </p:nvSpPr>
        <p:spPr>
          <a:xfrm>
            <a:off x="297662" y="1136382"/>
            <a:ext cx="5565079" cy="2640794"/>
          </a:xfrm>
          <a:prstGeom prst="rect">
            <a:avLst/>
          </a:prstGeom>
          <a:noFill/>
          <a:ln>
            <a:noFill/>
          </a:ln>
        </p:spPr>
        <p:txBody>
          <a:bodyPr spcFirstLastPara="1" wrap="square" lIns="68575" tIns="34275" rIns="68575" bIns="34275" anchor="t" anchorCtr="0">
            <a:noAutofit/>
          </a:bodyPr>
          <a:lstStyle/>
          <a:p>
            <a:pPr marL="0" lvl="0" indent="0" algn="l" rtl="0">
              <a:lnSpc>
                <a:spcPct val="120000"/>
              </a:lnSpc>
              <a:spcBef>
                <a:spcPts val="0"/>
              </a:spcBef>
              <a:spcAft>
                <a:spcPts val="0"/>
              </a:spcAft>
              <a:buSzPts val="1400"/>
              <a:buNone/>
            </a:pPr>
            <a:r>
              <a:rPr lang="en" sz="1500">
                <a:solidFill>
                  <a:schemeClr val="dk1"/>
                </a:solidFill>
                <a:latin typeface="Calibri"/>
                <a:ea typeface="Calibri"/>
                <a:cs typeface="Calibri"/>
                <a:sym typeface="Calibri"/>
              </a:rPr>
              <a:t>This is Grace Russell’s first show with Goose Creek Players. </a:t>
            </a:r>
            <a:endParaRPr sz="1500">
              <a:solidFill>
                <a:schemeClr val="dk1"/>
              </a:solidFill>
              <a:latin typeface="Calibri"/>
              <a:ea typeface="Calibri"/>
              <a:cs typeface="Calibri"/>
              <a:sym typeface="Calibri"/>
            </a:endParaRPr>
          </a:p>
          <a:p>
            <a:pPr marL="0" lvl="0" indent="0" algn="l" rtl="0">
              <a:lnSpc>
                <a:spcPct val="120000"/>
              </a:lnSpc>
              <a:spcBef>
                <a:spcPts val="0"/>
              </a:spcBef>
              <a:spcAft>
                <a:spcPts val="0"/>
              </a:spcAft>
              <a:buSzPts val="1400"/>
              <a:buNone/>
            </a:pPr>
            <a:endParaRPr sz="1500">
              <a:solidFill>
                <a:schemeClr val="dk1"/>
              </a:solidFill>
              <a:latin typeface="Calibri"/>
              <a:ea typeface="Calibri"/>
              <a:cs typeface="Calibri"/>
              <a:sym typeface="Calibri"/>
            </a:endParaRPr>
          </a:p>
          <a:p>
            <a:pPr marL="0" lvl="0" indent="0" algn="l" rtl="0">
              <a:lnSpc>
                <a:spcPct val="120000"/>
              </a:lnSpc>
              <a:spcBef>
                <a:spcPts val="0"/>
              </a:spcBef>
              <a:spcAft>
                <a:spcPts val="0"/>
              </a:spcAft>
              <a:buSzPts val="1400"/>
              <a:buNone/>
            </a:pPr>
            <a:r>
              <a:rPr lang="en" sz="1500">
                <a:solidFill>
                  <a:schemeClr val="dk1"/>
                </a:solidFill>
                <a:latin typeface="Calibri"/>
                <a:ea typeface="Calibri"/>
                <a:cs typeface="Calibri"/>
                <a:sym typeface="Calibri"/>
              </a:rPr>
              <a:t>Previously, she has performed as Charlie Bucket in </a:t>
            </a:r>
            <a:r>
              <a:rPr lang="en" sz="1500" i="1">
                <a:solidFill>
                  <a:schemeClr val="dk1"/>
                </a:solidFill>
                <a:latin typeface="Calibri"/>
                <a:ea typeface="Calibri"/>
                <a:cs typeface="Calibri"/>
                <a:sym typeface="Calibri"/>
              </a:rPr>
              <a:t>Willy Wonka Jr</a:t>
            </a:r>
            <a:r>
              <a:rPr lang="en" sz="1500">
                <a:solidFill>
                  <a:schemeClr val="dk1"/>
                </a:solidFill>
                <a:latin typeface="Calibri"/>
                <a:ea typeface="Calibri"/>
                <a:cs typeface="Calibri"/>
                <a:sym typeface="Calibri"/>
              </a:rPr>
              <a:t>, Hei Hei in </a:t>
            </a:r>
            <a:r>
              <a:rPr lang="en" sz="1500" i="1">
                <a:solidFill>
                  <a:schemeClr val="dk1"/>
                </a:solidFill>
                <a:latin typeface="Calibri"/>
                <a:ea typeface="Calibri"/>
                <a:cs typeface="Calibri"/>
                <a:sym typeface="Calibri"/>
              </a:rPr>
              <a:t>Moana Jr</a:t>
            </a:r>
            <a:r>
              <a:rPr lang="en" sz="1500">
                <a:solidFill>
                  <a:schemeClr val="dk1"/>
                </a:solidFill>
                <a:latin typeface="Calibri"/>
                <a:ea typeface="Calibri"/>
                <a:cs typeface="Calibri"/>
                <a:sym typeface="Calibri"/>
              </a:rPr>
              <a:t>, Smee in </a:t>
            </a:r>
            <a:r>
              <a:rPr lang="en" sz="1500" i="1">
                <a:solidFill>
                  <a:schemeClr val="dk1"/>
                </a:solidFill>
                <a:latin typeface="Calibri"/>
                <a:ea typeface="Calibri"/>
                <a:cs typeface="Calibri"/>
                <a:sym typeface="Calibri"/>
              </a:rPr>
              <a:t>Peter Pan Jr</a:t>
            </a:r>
            <a:r>
              <a:rPr lang="en" sz="1500">
                <a:solidFill>
                  <a:schemeClr val="dk1"/>
                </a:solidFill>
                <a:latin typeface="Calibri"/>
                <a:ea typeface="Calibri"/>
                <a:cs typeface="Calibri"/>
                <a:sym typeface="Calibri"/>
              </a:rPr>
              <a:t>, and as a munchkin in Shenandoah University’s production of </a:t>
            </a:r>
            <a:r>
              <a:rPr lang="en" sz="1500" i="1">
                <a:solidFill>
                  <a:schemeClr val="dk1"/>
                </a:solidFill>
                <a:latin typeface="Calibri"/>
                <a:ea typeface="Calibri"/>
                <a:cs typeface="Calibri"/>
                <a:sym typeface="Calibri"/>
              </a:rPr>
              <a:t>The Wizard of Oz</a:t>
            </a:r>
            <a:r>
              <a:rPr lang="en" sz="1500">
                <a:solidFill>
                  <a:schemeClr val="dk1"/>
                </a:solidFill>
                <a:latin typeface="Calibri"/>
                <a:ea typeface="Calibri"/>
                <a:cs typeface="Calibri"/>
                <a:sym typeface="Calibri"/>
              </a:rPr>
              <a:t>.</a:t>
            </a:r>
            <a:endParaRPr sz="2200">
              <a:latin typeface="Calibri"/>
              <a:ea typeface="Calibri"/>
              <a:cs typeface="Calibri"/>
              <a:sym typeface="Calibri"/>
            </a:endParaRPr>
          </a:p>
        </p:txBody>
      </p:sp>
      <p:pic>
        <p:nvPicPr>
          <p:cNvPr id="279" name="Google Shape;279;p48"/>
          <p:cNvPicPr preferRelativeResize="0"/>
          <p:nvPr/>
        </p:nvPicPr>
        <p:blipFill rotWithShape="1">
          <a:blip r:embed="rId3">
            <a:alphaModFix/>
          </a:blip>
          <a:srcRect t="1839" b="1839"/>
          <a:stretch/>
        </p:blipFill>
        <p:spPr>
          <a:xfrm>
            <a:off x="5974325" y="173725"/>
            <a:ext cx="2907851" cy="374417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3"/>
        <p:cNvGrpSpPr/>
        <p:nvPr/>
      </p:nvGrpSpPr>
      <p:grpSpPr>
        <a:xfrm>
          <a:off x="0" y="0"/>
          <a:ext cx="0" cy="0"/>
          <a:chOff x="0" y="0"/>
          <a:chExt cx="0" cy="0"/>
        </a:xfrm>
      </p:grpSpPr>
      <p:sp>
        <p:nvSpPr>
          <p:cNvPr id="284" name="Google Shape;284;p49"/>
          <p:cNvSpPr txBox="1">
            <a:spLocks noGrp="1"/>
          </p:cNvSpPr>
          <p:nvPr>
            <p:ph type="title"/>
          </p:nvPr>
        </p:nvSpPr>
        <p:spPr>
          <a:xfrm>
            <a:off x="311700" y="312932"/>
            <a:ext cx="4168350" cy="755775"/>
          </a:xfrm>
          <a:prstGeom prst="rect">
            <a:avLst/>
          </a:prstGeom>
          <a:noFill/>
          <a:ln>
            <a:noFill/>
          </a:ln>
        </p:spPr>
        <p:txBody>
          <a:bodyPr spcFirstLastPara="1" wrap="square" lIns="68575" tIns="34275" rIns="68575" bIns="34275" anchor="b" anchorCtr="0">
            <a:normAutofit/>
          </a:bodyPr>
          <a:lstStyle/>
          <a:p>
            <a:pPr marL="0" lvl="0" indent="0" algn="l" rtl="0">
              <a:lnSpc>
                <a:spcPct val="90000"/>
              </a:lnSpc>
              <a:spcBef>
                <a:spcPts val="0"/>
              </a:spcBef>
              <a:spcAft>
                <a:spcPts val="0"/>
              </a:spcAft>
              <a:buClr>
                <a:schemeClr val="dk1"/>
              </a:buClr>
              <a:buSzPts val="2700"/>
              <a:buFont typeface="Gill Sans"/>
              <a:buNone/>
            </a:pPr>
            <a:r>
              <a:rPr lang="en"/>
              <a:t>Keola Taylor</a:t>
            </a:r>
            <a:br>
              <a:rPr lang="en"/>
            </a:br>
            <a:r>
              <a:rPr lang="en"/>
              <a:t>- </a:t>
            </a:r>
            <a:r>
              <a:rPr lang="en" i="1"/>
              <a:t>Boy Scrooge &amp; Ensemble</a:t>
            </a:r>
            <a:endParaRPr i="1"/>
          </a:p>
        </p:txBody>
      </p:sp>
      <p:sp>
        <p:nvSpPr>
          <p:cNvPr id="285" name="Google Shape;285;p49"/>
          <p:cNvSpPr txBox="1">
            <a:spLocks noGrp="1"/>
          </p:cNvSpPr>
          <p:nvPr>
            <p:ph type="body" idx="1"/>
          </p:nvPr>
        </p:nvSpPr>
        <p:spPr>
          <a:xfrm>
            <a:off x="311700" y="1273542"/>
            <a:ext cx="5026989" cy="2714649"/>
          </a:xfrm>
          <a:prstGeom prst="rect">
            <a:avLst/>
          </a:prstGeom>
          <a:noFill/>
          <a:ln>
            <a:noFill/>
          </a:ln>
        </p:spPr>
        <p:txBody>
          <a:bodyPr spcFirstLastPara="1" wrap="square" lIns="68575" tIns="34275" rIns="68575" bIns="34275" anchor="t" anchorCtr="0">
            <a:normAutofit fontScale="77500" lnSpcReduction="20000"/>
          </a:bodyPr>
          <a:lstStyle/>
          <a:p>
            <a:pPr marL="0" lvl="0" indent="0" algn="l" rtl="0">
              <a:spcBef>
                <a:spcPts val="0"/>
              </a:spcBef>
              <a:spcAft>
                <a:spcPts val="0"/>
              </a:spcAft>
              <a:buClr>
                <a:schemeClr val="dk1"/>
              </a:buClr>
              <a:buSzPct val="110000"/>
              <a:buFont typeface="Arial"/>
              <a:buNone/>
            </a:pPr>
            <a:endParaRPr sz="1000">
              <a:solidFill>
                <a:schemeClr val="dk1"/>
              </a:solidFill>
            </a:endParaRPr>
          </a:p>
          <a:p>
            <a:pPr marL="0" lvl="0" indent="0" algn="l" rtl="0">
              <a:spcBef>
                <a:spcPts val="0"/>
              </a:spcBef>
              <a:spcAft>
                <a:spcPts val="0"/>
              </a:spcAft>
              <a:buClr>
                <a:schemeClr val="dk1"/>
              </a:buClr>
              <a:buSzPct val="41630"/>
              <a:buFont typeface="Arial"/>
              <a:buNone/>
            </a:pPr>
            <a:r>
              <a:rPr lang="en" sz="2642">
                <a:solidFill>
                  <a:schemeClr val="dk1"/>
                </a:solidFill>
                <a:latin typeface="Calibri"/>
                <a:ea typeface="Calibri"/>
                <a:cs typeface="Calibri"/>
                <a:sym typeface="Calibri"/>
              </a:rPr>
              <a:t>Keola has been part of Goose Creek Players since 2022, with his most notable role as Reynard the Dog in </a:t>
            </a:r>
            <a:r>
              <a:rPr lang="en" sz="2642" i="1">
                <a:solidFill>
                  <a:schemeClr val="dk1"/>
                </a:solidFill>
                <a:latin typeface="Calibri"/>
                <a:ea typeface="Calibri"/>
                <a:cs typeface="Calibri"/>
                <a:sym typeface="Calibri"/>
              </a:rPr>
              <a:t>Cinderella</a:t>
            </a:r>
            <a:r>
              <a:rPr lang="en" sz="2642">
                <a:solidFill>
                  <a:schemeClr val="dk1"/>
                </a:solidFill>
                <a:latin typeface="Calibri"/>
                <a:ea typeface="Calibri"/>
                <a:cs typeface="Calibri"/>
                <a:sym typeface="Calibri"/>
              </a:rPr>
              <a:t> this past spring.</a:t>
            </a:r>
            <a:endParaRPr sz="2642">
              <a:solidFill>
                <a:schemeClr val="dk1"/>
              </a:solidFill>
              <a:latin typeface="Calibri"/>
              <a:ea typeface="Calibri"/>
              <a:cs typeface="Calibri"/>
              <a:sym typeface="Calibri"/>
            </a:endParaRPr>
          </a:p>
          <a:p>
            <a:pPr marL="0" lvl="0" indent="0" algn="l" rtl="0">
              <a:spcBef>
                <a:spcPts val="0"/>
              </a:spcBef>
              <a:spcAft>
                <a:spcPts val="0"/>
              </a:spcAft>
              <a:buClr>
                <a:schemeClr val="dk1"/>
              </a:buClr>
              <a:buSzPct val="55064"/>
              <a:buFont typeface="Arial"/>
              <a:buNone/>
            </a:pPr>
            <a:endParaRPr sz="1997">
              <a:solidFill>
                <a:schemeClr val="dk1"/>
              </a:solidFill>
              <a:latin typeface="Calibri"/>
              <a:ea typeface="Calibri"/>
              <a:cs typeface="Calibri"/>
              <a:sym typeface="Calibri"/>
            </a:endParaRPr>
          </a:p>
          <a:p>
            <a:pPr marL="0" lvl="0" indent="0" algn="l" rtl="0">
              <a:spcBef>
                <a:spcPts val="0"/>
              </a:spcBef>
              <a:spcAft>
                <a:spcPts val="0"/>
              </a:spcAft>
              <a:buClr>
                <a:schemeClr val="dk1"/>
              </a:buClr>
              <a:buSzPct val="41289"/>
              <a:buFont typeface="Arial"/>
              <a:buNone/>
            </a:pPr>
            <a:r>
              <a:rPr lang="en" sz="2664">
                <a:solidFill>
                  <a:schemeClr val="dk1"/>
                </a:solidFill>
                <a:latin typeface="Calibri"/>
                <a:ea typeface="Calibri"/>
                <a:cs typeface="Calibri"/>
                <a:sym typeface="Calibri"/>
              </a:rPr>
              <a:t>In his free time, this homeschooler enjoys learning yoyo tricks, FNAF cosplay, collecting Garbage Pail kids, fixing old dolls, mixing music, and playing Gorilla Tag on his Oculus.</a:t>
            </a:r>
            <a:endParaRPr sz="2664">
              <a:solidFill>
                <a:schemeClr val="dk1"/>
              </a:solidFill>
              <a:latin typeface="Calibri"/>
              <a:ea typeface="Calibri"/>
              <a:cs typeface="Calibri"/>
              <a:sym typeface="Calibri"/>
            </a:endParaRPr>
          </a:p>
          <a:p>
            <a:pPr marL="0" lvl="0" indent="0" algn="l" rtl="0">
              <a:spcBef>
                <a:spcPts val="1200"/>
              </a:spcBef>
              <a:spcAft>
                <a:spcPts val="0"/>
              </a:spcAft>
              <a:buClr>
                <a:schemeClr val="dk1"/>
              </a:buClr>
              <a:buSzPct val="73333"/>
              <a:buFont typeface="Arial"/>
              <a:buNone/>
            </a:pPr>
            <a:endParaRPr sz="1500">
              <a:solidFill>
                <a:schemeClr val="dk1"/>
              </a:solidFill>
              <a:latin typeface="Calibri"/>
              <a:ea typeface="Calibri"/>
              <a:cs typeface="Calibri"/>
              <a:sym typeface="Calibri"/>
            </a:endParaRPr>
          </a:p>
          <a:p>
            <a:pPr marL="0" lvl="0" indent="0" algn="l" rtl="0">
              <a:lnSpc>
                <a:spcPct val="106999"/>
              </a:lnSpc>
              <a:spcBef>
                <a:spcPts val="1200"/>
              </a:spcBef>
              <a:spcAft>
                <a:spcPts val="0"/>
              </a:spcAft>
              <a:buClr>
                <a:schemeClr val="dk1"/>
              </a:buClr>
              <a:buSzPct val="53333"/>
              <a:buFont typeface="Arial"/>
              <a:buNone/>
            </a:pPr>
            <a:endParaRPr sz="1500">
              <a:latin typeface="Calibri"/>
              <a:ea typeface="Calibri"/>
              <a:cs typeface="Calibri"/>
              <a:sym typeface="Calibri"/>
            </a:endParaRPr>
          </a:p>
          <a:p>
            <a:pPr marL="0" lvl="0" indent="0" algn="l" rtl="0">
              <a:lnSpc>
                <a:spcPct val="120000"/>
              </a:lnSpc>
              <a:spcBef>
                <a:spcPts val="1200"/>
              </a:spcBef>
              <a:spcAft>
                <a:spcPts val="0"/>
              </a:spcAft>
              <a:buSzPct val="100000"/>
              <a:buNone/>
            </a:pPr>
            <a:endParaRPr sz="1500"/>
          </a:p>
        </p:txBody>
      </p:sp>
      <p:pic>
        <p:nvPicPr>
          <p:cNvPr id="286" name="Google Shape;286;p49"/>
          <p:cNvPicPr preferRelativeResize="0"/>
          <p:nvPr/>
        </p:nvPicPr>
        <p:blipFill rotWithShape="1">
          <a:blip r:embed="rId3">
            <a:alphaModFix/>
          </a:blip>
          <a:srcRect l="9262" r="9270"/>
          <a:stretch/>
        </p:blipFill>
        <p:spPr>
          <a:xfrm>
            <a:off x="5770400" y="0"/>
            <a:ext cx="2835847" cy="408532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50"/>
          <p:cNvSpPr txBox="1">
            <a:spLocks noGrp="1"/>
          </p:cNvSpPr>
          <p:nvPr>
            <p:ph type="title"/>
          </p:nvPr>
        </p:nvSpPr>
        <p:spPr>
          <a:xfrm>
            <a:off x="623330" y="281280"/>
            <a:ext cx="5523000" cy="755700"/>
          </a:xfrm>
          <a:prstGeom prst="rect">
            <a:avLst/>
          </a:prstGeom>
          <a:noFill/>
          <a:ln>
            <a:noFill/>
          </a:ln>
        </p:spPr>
        <p:txBody>
          <a:bodyPr spcFirstLastPara="1" wrap="square" lIns="68575" tIns="34275" rIns="68575" bIns="34275" anchor="b" anchorCtr="0">
            <a:normAutofit fontScale="90000"/>
          </a:bodyPr>
          <a:lstStyle/>
          <a:p>
            <a:pPr marL="0" lvl="0" indent="0" algn="l" rtl="0">
              <a:lnSpc>
                <a:spcPct val="90000"/>
              </a:lnSpc>
              <a:spcBef>
                <a:spcPts val="0"/>
              </a:spcBef>
              <a:spcAft>
                <a:spcPts val="0"/>
              </a:spcAft>
              <a:buClr>
                <a:schemeClr val="dk1"/>
              </a:buClr>
              <a:buSzPct val="112500"/>
              <a:buFont typeface="Gill Sans"/>
              <a:buNone/>
            </a:pPr>
            <a:endParaRPr/>
          </a:p>
          <a:p>
            <a:pPr marL="0" lvl="0" indent="0" algn="l" rtl="0">
              <a:lnSpc>
                <a:spcPct val="90000"/>
              </a:lnSpc>
              <a:spcBef>
                <a:spcPts val="0"/>
              </a:spcBef>
              <a:spcAft>
                <a:spcPts val="0"/>
              </a:spcAft>
              <a:buClr>
                <a:schemeClr val="dk1"/>
              </a:buClr>
              <a:buSzPct val="112500"/>
              <a:buFont typeface="Gill Sans"/>
              <a:buNone/>
            </a:pPr>
            <a:endParaRPr/>
          </a:p>
          <a:p>
            <a:pPr marL="0" lvl="0" indent="0" algn="l" rtl="0">
              <a:lnSpc>
                <a:spcPct val="90000"/>
              </a:lnSpc>
              <a:spcBef>
                <a:spcPts val="0"/>
              </a:spcBef>
              <a:spcAft>
                <a:spcPts val="0"/>
              </a:spcAft>
              <a:buClr>
                <a:schemeClr val="dk1"/>
              </a:buClr>
              <a:buSzPct val="112500"/>
              <a:buFont typeface="Gill Sans"/>
              <a:buNone/>
            </a:pPr>
            <a:endParaRPr/>
          </a:p>
          <a:p>
            <a:pPr marL="0" lvl="0" indent="0" algn="l" rtl="0">
              <a:lnSpc>
                <a:spcPct val="90000"/>
              </a:lnSpc>
              <a:spcBef>
                <a:spcPts val="0"/>
              </a:spcBef>
              <a:spcAft>
                <a:spcPts val="0"/>
              </a:spcAft>
              <a:buClr>
                <a:schemeClr val="dk1"/>
              </a:buClr>
              <a:buSzPct val="101886"/>
              <a:buFont typeface="Gill Sans"/>
              <a:buNone/>
            </a:pPr>
            <a:r>
              <a:rPr lang="en" sz="2650"/>
              <a:t>Wren Valdez-Bain</a:t>
            </a:r>
            <a:br>
              <a:rPr lang="en"/>
            </a:br>
            <a:r>
              <a:rPr lang="en"/>
              <a:t>- </a:t>
            </a:r>
            <a:r>
              <a:rPr lang="en" i="1"/>
              <a:t>Martha &amp; Maid</a:t>
            </a:r>
            <a:endParaRPr i="1"/>
          </a:p>
        </p:txBody>
      </p:sp>
      <p:sp>
        <p:nvSpPr>
          <p:cNvPr id="292" name="Google Shape;292;p50"/>
          <p:cNvSpPr txBox="1">
            <a:spLocks noGrp="1"/>
          </p:cNvSpPr>
          <p:nvPr>
            <p:ph type="body" idx="1"/>
          </p:nvPr>
        </p:nvSpPr>
        <p:spPr>
          <a:xfrm>
            <a:off x="623330" y="1037055"/>
            <a:ext cx="4876200" cy="2856300"/>
          </a:xfrm>
          <a:prstGeom prst="rect">
            <a:avLst/>
          </a:prstGeom>
          <a:noFill/>
          <a:ln>
            <a:noFill/>
          </a:ln>
        </p:spPr>
        <p:txBody>
          <a:bodyPr spcFirstLastPara="1" wrap="square" lIns="68575" tIns="34275" rIns="68575" bIns="34275" anchor="t" anchorCtr="0">
            <a:normAutofit/>
          </a:bodyPr>
          <a:lstStyle/>
          <a:p>
            <a:pPr marL="0" lvl="0" indent="0" algn="l" rtl="0">
              <a:lnSpc>
                <a:spcPct val="120000"/>
              </a:lnSpc>
              <a:spcBef>
                <a:spcPts val="1200"/>
              </a:spcBef>
              <a:spcAft>
                <a:spcPts val="0"/>
              </a:spcAft>
              <a:buSzPts val="1400"/>
              <a:buNone/>
            </a:pPr>
            <a:r>
              <a:rPr lang="en" sz="1500" dirty="0">
                <a:latin typeface="Calibri"/>
                <a:ea typeface="Calibri"/>
                <a:cs typeface="Calibri"/>
                <a:sym typeface="Calibri"/>
              </a:rPr>
              <a:t>Wren Valdez-Bain, a theatrical newcomer, is excited to make her stage debut as Martha and in the Ensemble. </a:t>
            </a:r>
            <a:endParaRPr sz="1500" dirty="0">
              <a:latin typeface="Calibri"/>
              <a:ea typeface="Calibri"/>
              <a:cs typeface="Calibri"/>
              <a:sym typeface="Calibri"/>
            </a:endParaRPr>
          </a:p>
          <a:p>
            <a:pPr marL="0" lvl="0" indent="0" algn="l" rtl="0">
              <a:lnSpc>
                <a:spcPct val="120000"/>
              </a:lnSpc>
              <a:spcBef>
                <a:spcPts val="1200"/>
              </a:spcBef>
              <a:spcAft>
                <a:spcPts val="0"/>
              </a:spcAft>
              <a:buSzPts val="1400"/>
              <a:buNone/>
            </a:pPr>
            <a:r>
              <a:rPr lang="en" sz="1500" dirty="0">
                <a:latin typeface="Calibri"/>
                <a:ea typeface="Calibri"/>
                <a:cs typeface="Calibri"/>
                <a:sym typeface="Calibri"/>
              </a:rPr>
              <a:t>She’s proud to be part of the cast and, when not on stage, enjoys reading, tree climbing, discussing dragons, and reciting digits of pi to anyone who will listen.</a:t>
            </a:r>
            <a:endParaRPr sz="1500" dirty="0">
              <a:latin typeface="Calibri"/>
              <a:ea typeface="Calibri"/>
              <a:cs typeface="Calibri"/>
              <a:sym typeface="Calibri"/>
            </a:endParaRPr>
          </a:p>
        </p:txBody>
      </p:sp>
      <p:pic>
        <p:nvPicPr>
          <p:cNvPr id="293" name="Google Shape;293;p50"/>
          <p:cNvPicPr preferRelativeResize="0"/>
          <p:nvPr/>
        </p:nvPicPr>
        <p:blipFill rotWithShape="1">
          <a:blip r:embed="rId3">
            <a:alphaModFix/>
          </a:blip>
          <a:srcRect l="129" r="129"/>
          <a:stretch/>
        </p:blipFill>
        <p:spPr>
          <a:xfrm>
            <a:off x="5651917" y="91580"/>
            <a:ext cx="2851237" cy="380164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51"/>
          <p:cNvSpPr txBox="1">
            <a:spLocks noGrp="1"/>
          </p:cNvSpPr>
          <p:nvPr>
            <p:ph type="title"/>
          </p:nvPr>
        </p:nvSpPr>
        <p:spPr>
          <a:xfrm>
            <a:off x="311700" y="291830"/>
            <a:ext cx="4168350" cy="755775"/>
          </a:xfrm>
          <a:prstGeom prst="rect">
            <a:avLst/>
          </a:prstGeom>
          <a:noFill/>
          <a:ln>
            <a:noFill/>
          </a:ln>
        </p:spPr>
        <p:txBody>
          <a:bodyPr spcFirstLastPara="1" wrap="square" lIns="68575" tIns="34275" rIns="68575" bIns="34275" anchor="b" anchorCtr="0">
            <a:normAutofit/>
          </a:bodyPr>
          <a:lstStyle/>
          <a:p>
            <a:pPr marL="0" lvl="0" indent="0" algn="l" rtl="0">
              <a:lnSpc>
                <a:spcPct val="90000"/>
              </a:lnSpc>
              <a:spcBef>
                <a:spcPts val="0"/>
              </a:spcBef>
              <a:spcAft>
                <a:spcPts val="0"/>
              </a:spcAft>
              <a:buClr>
                <a:schemeClr val="dk1"/>
              </a:buClr>
              <a:buSzPts val="2700"/>
              <a:buFont typeface="Gill Sans"/>
              <a:buNone/>
            </a:pPr>
            <a:r>
              <a:rPr lang="en"/>
              <a:t>Jack Seeley</a:t>
            </a:r>
            <a:endParaRPr/>
          </a:p>
          <a:p>
            <a:pPr marL="0" lvl="0" indent="0" algn="l" rtl="0">
              <a:lnSpc>
                <a:spcPct val="90000"/>
              </a:lnSpc>
              <a:spcBef>
                <a:spcPts val="0"/>
              </a:spcBef>
              <a:spcAft>
                <a:spcPts val="0"/>
              </a:spcAft>
              <a:buClr>
                <a:schemeClr val="dk1"/>
              </a:buClr>
              <a:buSzPts val="2700"/>
              <a:buFont typeface="Gill Sans"/>
              <a:buNone/>
            </a:pPr>
            <a:r>
              <a:rPr lang="en"/>
              <a:t>- </a:t>
            </a:r>
            <a:r>
              <a:rPr lang="en" i="1"/>
              <a:t>Old Joe</a:t>
            </a:r>
            <a:endParaRPr i="1"/>
          </a:p>
        </p:txBody>
      </p:sp>
      <p:sp>
        <p:nvSpPr>
          <p:cNvPr id="299" name="Google Shape;299;p51"/>
          <p:cNvSpPr txBox="1">
            <a:spLocks noGrp="1"/>
          </p:cNvSpPr>
          <p:nvPr>
            <p:ph type="body" idx="1"/>
          </p:nvPr>
        </p:nvSpPr>
        <p:spPr>
          <a:xfrm>
            <a:off x="311700" y="1155600"/>
            <a:ext cx="5195700" cy="2719500"/>
          </a:xfrm>
          <a:prstGeom prst="rect">
            <a:avLst/>
          </a:prstGeom>
          <a:noFill/>
          <a:ln>
            <a:noFill/>
          </a:ln>
        </p:spPr>
        <p:txBody>
          <a:bodyPr spcFirstLastPara="1" wrap="square" lIns="68575" tIns="34275" rIns="68575" bIns="34275" anchor="t" anchorCtr="0">
            <a:normAutofit/>
          </a:bodyPr>
          <a:lstStyle/>
          <a:p>
            <a:pPr marL="0" lvl="0" indent="0" algn="l" rtl="0">
              <a:lnSpc>
                <a:spcPct val="120000"/>
              </a:lnSpc>
              <a:spcBef>
                <a:spcPts val="1200"/>
              </a:spcBef>
              <a:spcAft>
                <a:spcPts val="0"/>
              </a:spcAft>
              <a:buSzPts val="1400"/>
              <a:buNone/>
            </a:pPr>
            <a:r>
              <a:rPr lang="en-US" sz="1500" dirty="0">
                <a:latin typeface="Calibri"/>
                <a:ea typeface="Calibri"/>
                <a:cs typeface="Calibri"/>
                <a:sym typeface="Calibri"/>
              </a:rPr>
              <a:t>Jack Seeley has a B.F.A. from Boston U. in Theatre Directing, and an M.A. from Baylor U. in Theatre History and Criticism. He has worked Off-Broadway, in L.O.R.T. theatres in Fort Worth and Baltimore, and with several local professional theatres, as well as a brief appearance in HBO’s The Wire. He has enjoyed the last 20+ years acting in local community theatres, specializing (his opinion) in Shakespeare’s clowns.</a:t>
            </a:r>
            <a:endParaRPr sz="1500" dirty="0">
              <a:latin typeface="Calibri"/>
              <a:ea typeface="Calibri"/>
              <a:cs typeface="Calibri"/>
              <a:sym typeface="Calibri"/>
            </a:endParaRPr>
          </a:p>
        </p:txBody>
      </p:sp>
      <p:pic>
        <p:nvPicPr>
          <p:cNvPr id="300" name="Google Shape;300;p51"/>
          <p:cNvPicPr preferRelativeResize="0"/>
          <p:nvPr/>
        </p:nvPicPr>
        <p:blipFill rotWithShape="1">
          <a:blip r:embed="rId3">
            <a:alphaModFix/>
          </a:blip>
          <a:srcRect l="5068" r="5068"/>
          <a:stretch/>
        </p:blipFill>
        <p:spPr>
          <a:xfrm>
            <a:off x="5906882" y="98175"/>
            <a:ext cx="2582703" cy="387499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52"/>
          <p:cNvSpPr txBox="1">
            <a:spLocks noGrp="1"/>
          </p:cNvSpPr>
          <p:nvPr>
            <p:ph type="title"/>
          </p:nvPr>
        </p:nvSpPr>
        <p:spPr>
          <a:xfrm>
            <a:off x="311700" y="196550"/>
            <a:ext cx="5020500" cy="755700"/>
          </a:xfrm>
          <a:prstGeom prst="rect">
            <a:avLst/>
          </a:prstGeom>
          <a:noFill/>
          <a:ln>
            <a:noFill/>
          </a:ln>
        </p:spPr>
        <p:txBody>
          <a:bodyPr spcFirstLastPara="1" wrap="square" lIns="68575" tIns="34275" rIns="68575" bIns="34275" anchor="b" anchorCtr="0">
            <a:normAutofit/>
          </a:bodyPr>
          <a:lstStyle/>
          <a:p>
            <a:pPr marL="0" lvl="0" indent="0" algn="l" rtl="0">
              <a:lnSpc>
                <a:spcPct val="90000"/>
              </a:lnSpc>
              <a:spcBef>
                <a:spcPts val="0"/>
              </a:spcBef>
              <a:spcAft>
                <a:spcPts val="0"/>
              </a:spcAft>
              <a:buClr>
                <a:schemeClr val="dk1"/>
              </a:buClr>
              <a:buSzPts val="2700"/>
              <a:buFont typeface="Gill Sans"/>
              <a:buNone/>
            </a:pPr>
            <a:r>
              <a:rPr lang="en"/>
              <a:t>Cheri Shields</a:t>
            </a:r>
            <a:br>
              <a:rPr lang="en"/>
            </a:br>
            <a:r>
              <a:rPr lang="en"/>
              <a:t>- </a:t>
            </a:r>
            <a:r>
              <a:rPr lang="en" i="1"/>
              <a:t>Mrs. Applegate</a:t>
            </a:r>
            <a:endParaRPr i="1"/>
          </a:p>
        </p:txBody>
      </p:sp>
      <p:sp>
        <p:nvSpPr>
          <p:cNvPr id="306" name="Google Shape;306;p52"/>
          <p:cNvSpPr txBox="1">
            <a:spLocks noGrp="1"/>
          </p:cNvSpPr>
          <p:nvPr>
            <p:ph type="body" idx="1"/>
          </p:nvPr>
        </p:nvSpPr>
        <p:spPr>
          <a:xfrm>
            <a:off x="311700" y="1071382"/>
            <a:ext cx="5470200" cy="2619600"/>
          </a:xfrm>
          <a:prstGeom prst="rect">
            <a:avLst/>
          </a:prstGeom>
          <a:noFill/>
          <a:ln>
            <a:noFill/>
          </a:ln>
        </p:spPr>
        <p:txBody>
          <a:bodyPr spcFirstLastPara="1" wrap="square" lIns="68575" tIns="34275" rIns="68575" bIns="34275" anchor="t" anchorCtr="0">
            <a:normAutofit/>
          </a:bodyPr>
          <a:lstStyle/>
          <a:p>
            <a:pPr marL="0" lvl="0" indent="0" algn="l" rtl="0">
              <a:lnSpc>
                <a:spcPct val="120000"/>
              </a:lnSpc>
              <a:spcBef>
                <a:spcPts val="0"/>
              </a:spcBef>
              <a:spcAft>
                <a:spcPts val="0"/>
              </a:spcAft>
              <a:buSzPts val="1500"/>
              <a:buNone/>
            </a:pPr>
            <a:r>
              <a:rPr lang="en" sz="1500">
                <a:solidFill>
                  <a:schemeClr val="dk1"/>
                </a:solidFill>
                <a:latin typeface="Calibri"/>
                <a:ea typeface="Calibri"/>
                <a:cs typeface="Calibri"/>
                <a:sym typeface="Calibri"/>
              </a:rPr>
              <a:t>Fresh from her role in </a:t>
            </a:r>
            <a:r>
              <a:rPr lang="en" sz="1500" i="1">
                <a:solidFill>
                  <a:schemeClr val="dk1"/>
                </a:solidFill>
                <a:latin typeface="Calibri"/>
                <a:ea typeface="Calibri"/>
                <a:cs typeface="Calibri"/>
                <a:sym typeface="Calibri"/>
              </a:rPr>
              <a:t>The Crucible, </a:t>
            </a:r>
            <a:r>
              <a:rPr lang="en" sz="1500">
                <a:solidFill>
                  <a:schemeClr val="dk1"/>
                </a:solidFill>
                <a:latin typeface="Calibri"/>
                <a:ea typeface="Calibri"/>
                <a:cs typeface="Calibri"/>
                <a:sym typeface="Calibri"/>
              </a:rPr>
              <a:t>Cheri Shields returns as Mrs. Applegate whose warmth contrasts Scrooge’s indifference and highlights his redemption.</a:t>
            </a:r>
            <a:endParaRPr sz="1500">
              <a:solidFill>
                <a:schemeClr val="dk1"/>
              </a:solidFill>
              <a:latin typeface="Calibri"/>
              <a:ea typeface="Calibri"/>
              <a:cs typeface="Calibri"/>
              <a:sym typeface="Calibri"/>
            </a:endParaRPr>
          </a:p>
          <a:p>
            <a:pPr marL="0" lvl="0" indent="0" algn="l" rtl="0">
              <a:lnSpc>
                <a:spcPct val="120000"/>
              </a:lnSpc>
              <a:spcBef>
                <a:spcPts val="0"/>
              </a:spcBef>
              <a:spcAft>
                <a:spcPts val="0"/>
              </a:spcAft>
              <a:buSzPts val="1500"/>
              <a:buNone/>
            </a:pPr>
            <a:endParaRPr sz="1500">
              <a:solidFill>
                <a:schemeClr val="dk1"/>
              </a:solidFill>
              <a:latin typeface="Calibri"/>
              <a:ea typeface="Calibri"/>
              <a:cs typeface="Calibri"/>
              <a:sym typeface="Calibri"/>
            </a:endParaRPr>
          </a:p>
          <a:p>
            <a:pPr marL="0" lvl="0" indent="0" algn="l" rtl="0">
              <a:lnSpc>
                <a:spcPct val="120000"/>
              </a:lnSpc>
              <a:spcBef>
                <a:spcPts val="0"/>
              </a:spcBef>
              <a:spcAft>
                <a:spcPts val="0"/>
              </a:spcAft>
              <a:buSzPts val="1500"/>
              <a:buNone/>
            </a:pPr>
            <a:r>
              <a:rPr lang="en" sz="1500">
                <a:solidFill>
                  <a:schemeClr val="dk1"/>
                </a:solidFill>
                <a:latin typeface="Calibri"/>
                <a:ea typeface="Calibri"/>
                <a:cs typeface="Calibri"/>
                <a:sym typeface="Calibri"/>
              </a:rPr>
              <a:t>Offstage, Cheri extends the same generosity and heartfelt spirit at Hidden View Bed &amp; Breakfast, creating meaningful experiences that mirror Mrs. Applegate’s charitable values.</a:t>
            </a:r>
            <a:endParaRPr sz="15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800"/>
              <a:buFont typeface="Arial"/>
              <a:buNone/>
            </a:pPr>
            <a:endParaRPr sz="800">
              <a:latin typeface="Arial"/>
              <a:ea typeface="Arial"/>
              <a:cs typeface="Arial"/>
              <a:sym typeface="Arial"/>
            </a:endParaRPr>
          </a:p>
          <a:p>
            <a:pPr marL="0" lvl="0" indent="0" algn="l" rtl="0">
              <a:lnSpc>
                <a:spcPct val="120000"/>
              </a:lnSpc>
              <a:spcBef>
                <a:spcPts val="1200"/>
              </a:spcBef>
              <a:spcAft>
                <a:spcPts val="0"/>
              </a:spcAft>
              <a:buSzPts val="1500"/>
              <a:buNone/>
            </a:pPr>
            <a:endParaRPr sz="1200"/>
          </a:p>
        </p:txBody>
      </p:sp>
      <p:pic>
        <p:nvPicPr>
          <p:cNvPr id="307" name="Google Shape;307;p52"/>
          <p:cNvPicPr preferRelativeResize="0"/>
          <p:nvPr/>
        </p:nvPicPr>
        <p:blipFill rotWithShape="1">
          <a:blip r:embed="rId3">
            <a:alphaModFix/>
          </a:blip>
          <a:srcRect l="12564" r="12557"/>
          <a:stretch/>
        </p:blipFill>
        <p:spPr>
          <a:xfrm>
            <a:off x="5957644" y="103749"/>
            <a:ext cx="2603062" cy="390554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53"/>
          <p:cNvSpPr txBox="1">
            <a:spLocks noGrp="1"/>
          </p:cNvSpPr>
          <p:nvPr>
            <p:ph type="title"/>
          </p:nvPr>
        </p:nvSpPr>
        <p:spPr>
          <a:xfrm>
            <a:off x="311700" y="270729"/>
            <a:ext cx="4143375" cy="755775"/>
          </a:xfrm>
          <a:prstGeom prst="rect">
            <a:avLst/>
          </a:prstGeom>
          <a:noFill/>
          <a:ln>
            <a:noFill/>
          </a:ln>
        </p:spPr>
        <p:txBody>
          <a:bodyPr spcFirstLastPara="1" wrap="square" lIns="68575" tIns="34275" rIns="68575" bIns="34275" anchor="b" anchorCtr="0">
            <a:normAutofit/>
          </a:bodyPr>
          <a:lstStyle/>
          <a:p>
            <a:pPr marL="0" lvl="0" indent="0" algn="l" rtl="0">
              <a:lnSpc>
                <a:spcPct val="90000"/>
              </a:lnSpc>
              <a:spcBef>
                <a:spcPts val="0"/>
              </a:spcBef>
              <a:spcAft>
                <a:spcPts val="0"/>
              </a:spcAft>
              <a:buClr>
                <a:schemeClr val="dk1"/>
              </a:buClr>
              <a:buSzPts val="2700"/>
              <a:buFont typeface="Gill Sans"/>
              <a:buNone/>
            </a:pPr>
            <a:r>
              <a:rPr lang="en"/>
              <a:t>Karen McAnnany</a:t>
            </a:r>
            <a:br>
              <a:rPr lang="en"/>
            </a:br>
            <a:r>
              <a:rPr lang="en"/>
              <a:t>- </a:t>
            </a:r>
            <a:r>
              <a:rPr lang="en" i="1"/>
              <a:t>Narrator Two &amp; Fred’s Wife</a:t>
            </a:r>
            <a:endParaRPr i="1"/>
          </a:p>
        </p:txBody>
      </p:sp>
      <p:sp>
        <p:nvSpPr>
          <p:cNvPr id="313" name="Google Shape;313;p53"/>
          <p:cNvSpPr txBox="1">
            <a:spLocks noGrp="1"/>
          </p:cNvSpPr>
          <p:nvPr>
            <p:ph type="body" idx="1"/>
          </p:nvPr>
        </p:nvSpPr>
        <p:spPr>
          <a:xfrm>
            <a:off x="311700" y="1132925"/>
            <a:ext cx="5238000" cy="2797500"/>
          </a:xfrm>
          <a:prstGeom prst="rect">
            <a:avLst/>
          </a:prstGeom>
          <a:noFill/>
          <a:ln>
            <a:noFill/>
          </a:ln>
        </p:spPr>
        <p:txBody>
          <a:bodyPr spcFirstLastPara="1" wrap="square" lIns="68575" tIns="34275" rIns="68575" bIns="34275" anchor="t" anchorCtr="0">
            <a:normAutofit/>
          </a:bodyPr>
          <a:lstStyle/>
          <a:p>
            <a:pPr marL="0" lvl="0" indent="0" algn="l" rtl="0">
              <a:lnSpc>
                <a:spcPct val="106999"/>
              </a:lnSpc>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As one of your Narrators &amp; Fred's Wife, I am excited to begin and end this awesome retelling of a holiday classic. </a:t>
            </a:r>
            <a:endParaRPr sz="1500">
              <a:solidFill>
                <a:schemeClr val="dk1"/>
              </a:solidFill>
              <a:latin typeface="Calibri"/>
              <a:ea typeface="Calibri"/>
              <a:cs typeface="Calibri"/>
              <a:sym typeface="Calibri"/>
            </a:endParaRPr>
          </a:p>
          <a:p>
            <a:pPr marL="0" lvl="0" indent="0" algn="l" rtl="0">
              <a:lnSpc>
                <a:spcPct val="106999"/>
              </a:lnSpc>
              <a:spcBef>
                <a:spcPts val="0"/>
              </a:spcBef>
              <a:spcAft>
                <a:spcPts val="0"/>
              </a:spcAft>
              <a:buClr>
                <a:schemeClr val="dk1"/>
              </a:buClr>
              <a:buSzPts val="1100"/>
              <a:buFont typeface="Arial"/>
              <a:buNone/>
            </a:pPr>
            <a:endParaRPr sz="1500">
              <a:solidFill>
                <a:schemeClr val="dk1"/>
              </a:solidFill>
              <a:latin typeface="Calibri"/>
              <a:ea typeface="Calibri"/>
              <a:cs typeface="Calibri"/>
              <a:sym typeface="Calibri"/>
            </a:endParaRPr>
          </a:p>
          <a:p>
            <a:pPr marL="0" lvl="0" indent="0" algn="l" rtl="0">
              <a:lnSpc>
                <a:spcPct val="106999"/>
              </a:lnSpc>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Although I am no stranger to theatre in the Northern Virginia area, this first production with Goose Creek has offered an amazing experience and the gift of new friends</a:t>
            </a:r>
            <a:r>
              <a:rPr lang="en" sz="900">
                <a:solidFill>
                  <a:schemeClr val="dk1"/>
                </a:solidFill>
                <a:latin typeface="Comic Sans MS"/>
                <a:ea typeface="Comic Sans MS"/>
                <a:cs typeface="Comic Sans MS"/>
                <a:sym typeface="Comic Sans MS"/>
              </a:rPr>
              <a:t>.</a:t>
            </a:r>
            <a:endParaRPr sz="1500">
              <a:solidFill>
                <a:schemeClr val="dk1"/>
              </a:solidFill>
              <a:latin typeface="Calibri"/>
              <a:ea typeface="Calibri"/>
              <a:cs typeface="Calibri"/>
              <a:sym typeface="Calibri"/>
            </a:endParaRPr>
          </a:p>
          <a:p>
            <a:pPr marL="0" lvl="0" indent="0" algn="l" rtl="0">
              <a:lnSpc>
                <a:spcPct val="106999"/>
              </a:lnSpc>
              <a:spcBef>
                <a:spcPts val="0"/>
              </a:spcBef>
              <a:spcAft>
                <a:spcPts val="0"/>
              </a:spcAft>
              <a:buClr>
                <a:schemeClr val="dk1"/>
              </a:buClr>
              <a:buSzPts val="1100"/>
              <a:buFont typeface="Arial"/>
              <a:buNone/>
            </a:pPr>
            <a:endParaRPr sz="900">
              <a:solidFill>
                <a:schemeClr val="dk1"/>
              </a:solidFill>
              <a:latin typeface="Comic Sans MS"/>
              <a:ea typeface="Comic Sans MS"/>
              <a:cs typeface="Comic Sans MS"/>
              <a:sym typeface="Comic Sans MS"/>
            </a:endParaRPr>
          </a:p>
          <a:p>
            <a:pPr marL="0" lvl="0" indent="0" algn="l" rtl="0">
              <a:lnSpc>
                <a:spcPct val="106999"/>
              </a:lnSpc>
              <a:spcBef>
                <a:spcPts val="0"/>
              </a:spcBef>
              <a:spcAft>
                <a:spcPts val="0"/>
              </a:spcAft>
              <a:buClr>
                <a:schemeClr val="dk1"/>
              </a:buClr>
              <a:buSzPts val="800"/>
              <a:buFont typeface="Arial"/>
              <a:buNone/>
            </a:pPr>
            <a:endParaRPr sz="1500">
              <a:solidFill>
                <a:schemeClr val="dk1"/>
              </a:solidFill>
              <a:latin typeface="Calibri"/>
              <a:ea typeface="Calibri"/>
              <a:cs typeface="Calibri"/>
              <a:sym typeface="Calibri"/>
            </a:endParaRPr>
          </a:p>
          <a:p>
            <a:pPr marL="0" lvl="0" indent="0" algn="l" rtl="0">
              <a:lnSpc>
                <a:spcPct val="120000"/>
              </a:lnSpc>
              <a:spcBef>
                <a:spcPts val="1200"/>
              </a:spcBef>
              <a:spcAft>
                <a:spcPts val="0"/>
              </a:spcAft>
              <a:buSzPts val="1400"/>
              <a:buNone/>
            </a:pPr>
            <a:endParaRPr/>
          </a:p>
        </p:txBody>
      </p:sp>
      <p:pic>
        <p:nvPicPr>
          <p:cNvPr id="314" name="Google Shape;314;p53"/>
          <p:cNvPicPr preferRelativeResize="0"/>
          <p:nvPr/>
        </p:nvPicPr>
        <p:blipFill rotWithShape="1">
          <a:blip r:embed="rId3">
            <a:alphaModFix/>
          </a:blip>
          <a:srcRect l="1559" r="1569"/>
          <a:stretch/>
        </p:blipFill>
        <p:spPr>
          <a:xfrm>
            <a:off x="6039709" y="70282"/>
            <a:ext cx="2603058" cy="390554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8"/>
        <p:cNvGrpSpPr/>
        <p:nvPr/>
      </p:nvGrpSpPr>
      <p:grpSpPr>
        <a:xfrm>
          <a:off x="0" y="0"/>
          <a:ext cx="0" cy="0"/>
          <a:chOff x="0" y="0"/>
          <a:chExt cx="0" cy="0"/>
        </a:xfrm>
      </p:grpSpPr>
      <p:sp>
        <p:nvSpPr>
          <p:cNvPr id="319" name="Google Shape;319;p54"/>
          <p:cNvSpPr txBox="1">
            <a:spLocks noGrp="1"/>
          </p:cNvSpPr>
          <p:nvPr>
            <p:ph type="title"/>
          </p:nvPr>
        </p:nvSpPr>
        <p:spPr>
          <a:xfrm>
            <a:off x="311700" y="196538"/>
            <a:ext cx="4160025" cy="755775"/>
          </a:xfrm>
          <a:prstGeom prst="rect">
            <a:avLst/>
          </a:prstGeom>
          <a:noFill/>
          <a:ln>
            <a:noFill/>
          </a:ln>
        </p:spPr>
        <p:txBody>
          <a:bodyPr spcFirstLastPara="1" wrap="square" lIns="68575" tIns="34275" rIns="68575" bIns="34275" anchor="b" anchorCtr="0">
            <a:normAutofit/>
          </a:bodyPr>
          <a:lstStyle/>
          <a:p>
            <a:pPr marL="0" lvl="0" indent="0" algn="l" rtl="0">
              <a:lnSpc>
                <a:spcPct val="90000"/>
              </a:lnSpc>
              <a:spcBef>
                <a:spcPts val="0"/>
              </a:spcBef>
              <a:spcAft>
                <a:spcPts val="0"/>
              </a:spcAft>
              <a:buClr>
                <a:schemeClr val="dk1"/>
              </a:buClr>
              <a:buSzPts val="2700"/>
              <a:buFont typeface="Gill Sans"/>
              <a:buNone/>
            </a:pPr>
            <a:r>
              <a:rPr lang="en"/>
              <a:t>Kailani Taylor</a:t>
            </a:r>
            <a:endParaRPr/>
          </a:p>
          <a:p>
            <a:pPr marL="0" lvl="0" indent="0" algn="l" rtl="0">
              <a:lnSpc>
                <a:spcPct val="90000"/>
              </a:lnSpc>
              <a:spcBef>
                <a:spcPts val="0"/>
              </a:spcBef>
              <a:spcAft>
                <a:spcPts val="0"/>
              </a:spcAft>
              <a:buClr>
                <a:schemeClr val="dk1"/>
              </a:buClr>
              <a:buSzPts val="2700"/>
              <a:buFont typeface="Gill Sans"/>
              <a:buNone/>
            </a:pPr>
            <a:r>
              <a:rPr lang="en"/>
              <a:t>- </a:t>
            </a:r>
            <a:r>
              <a:rPr lang="en" i="1"/>
              <a:t>Mr. Harrington &amp; Topper</a:t>
            </a:r>
            <a:endParaRPr i="1"/>
          </a:p>
        </p:txBody>
      </p:sp>
      <p:sp>
        <p:nvSpPr>
          <p:cNvPr id="320" name="Google Shape;320;p54"/>
          <p:cNvSpPr txBox="1">
            <a:spLocks noGrp="1"/>
          </p:cNvSpPr>
          <p:nvPr>
            <p:ph type="body" idx="1"/>
          </p:nvPr>
        </p:nvSpPr>
        <p:spPr>
          <a:xfrm>
            <a:off x="311700" y="1042300"/>
            <a:ext cx="5227500" cy="2940300"/>
          </a:xfrm>
          <a:prstGeom prst="rect">
            <a:avLst/>
          </a:prstGeom>
          <a:noFill/>
          <a:ln>
            <a:noFill/>
          </a:ln>
        </p:spPr>
        <p:txBody>
          <a:bodyPr spcFirstLastPara="1" wrap="square" lIns="68575" tIns="34275" rIns="68575" bIns="34275" anchor="t" anchorCtr="0">
            <a:normAutofit/>
          </a:bodyPr>
          <a:lstStyle/>
          <a:p>
            <a:pPr marL="0" lvl="0" indent="0" algn="l" rtl="0">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Kailani Taylor caught the acting bug as Schwartz in Goose Creek Players' </a:t>
            </a:r>
            <a:r>
              <a:rPr lang="en" sz="1500" i="1">
                <a:solidFill>
                  <a:schemeClr val="dk1"/>
                </a:solidFill>
                <a:latin typeface="Calibri"/>
                <a:ea typeface="Calibri"/>
                <a:cs typeface="Calibri"/>
                <a:sym typeface="Calibri"/>
              </a:rPr>
              <a:t>A Christmas Story</a:t>
            </a:r>
            <a:r>
              <a:rPr lang="en" sz="1500">
                <a:solidFill>
                  <a:schemeClr val="dk1"/>
                </a:solidFill>
                <a:latin typeface="Calibri"/>
                <a:ea typeface="Calibri"/>
                <a:cs typeface="Calibri"/>
                <a:sym typeface="Calibri"/>
              </a:rPr>
              <a:t> in 2022. Since then, he has been involved in every GCP production, either on stage or behind the scenes.</a:t>
            </a:r>
            <a:endParaRPr sz="15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1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Homeschooling allows him plenty of time to pursue other interests, including working out, playing Fortnite, and hanging with his dog.</a:t>
            </a:r>
            <a:endParaRPr sz="15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500">
              <a:solidFill>
                <a:schemeClr val="dk1"/>
              </a:solidFill>
              <a:latin typeface="Calibri"/>
              <a:ea typeface="Calibri"/>
              <a:cs typeface="Calibri"/>
              <a:sym typeface="Calibri"/>
            </a:endParaRPr>
          </a:p>
          <a:p>
            <a:pPr marL="0" lvl="0" indent="0" algn="l" rtl="0">
              <a:lnSpc>
                <a:spcPct val="106999"/>
              </a:lnSpc>
              <a:spcBef>
                <a:spcPts val="0"/>
              </a:spcBef>
              <a:spcAft>
                <a:spcPts val="0"/>
              </a:spcAft>
              <a:buClr>
                <a:schemeClr val="dk1"/>
              </a:buClr>
              <a:buSzPts val="1100"/>
              <a:buFont typeface="Arial"/>
              <a:buNone/>
            </a:pPr>
            <a:endParaRPr sz="1100">
              <a:solidFill>
                <a:schemeClr val="dk1"/>
              </a:solidFill>
              <a:latin typeface="Calibri"/>
              <a:ea typeface="Calibri"/>
              <a:cs typeface="Calibri"/>
              <a:sym typeface="Calibri"/>
            </a:endParaRPr>
          </a:p>
          <a:p>
            <a:pPr marL="0" lvl="0" indent="0" algn="l" rtl="0">
              <a:spcBef>
                <a:spcPts val="800"/>
              </a:spcBef>
              <a:spcAft>
                <a:spcPts val="0"/>
              </a:spcAft>
              <a:buClr>
                <a:schemeClr val="dk1"/>
              </a:buClr>
              <a:buSzPts val="1100"/>
              <a:buFont typeface="Arial"/>
              <a:buNone/>
            </a:pPr>
            <a:endParaRPr sz="1100">
              <a:solidFill>
                <a:schemeClr val="dk1"/>
              </a:solidFill>
            </a:endParaRPr>
          </a:p>
          <a:p>
            <a:pPr marL="0" lvl="0" indent="0" algn="l" rtl="0">
              <a:lnSpc>
                <a:spcPct val="106999"/>
              </a:lnSpc>
              <a:spcBef>
                <a:spcPts val="0"/>
              </a:spcBef>
              <a:spcAft>
                <a:spcPts val="0"/>
              </a:spcAft>
              <a:buClr>
                <a:schemeClr val="dk1"/>
              </a:buClr>
              <a:buSzPts val="800"/>
              <a:buFont typeface="Arial"/>
              <a:buNone/>
            </a:pPr>
            <a:endParaRPr sz="1500">
              <a:latin typeface="Calibri"/>
              <a:ea typeface="Calibri"/>
              <a:cs typeface="Calibri"/>
              <a:sym typeface="Calibri"/>
            </a:endParaRPr>
          </a:p>
          <a:p>
            <a:pPr marL="0" lvl="0" indent="0" algn="l" rtl="0">
              <a:lnSpc>
                <a:spcPct val="120000"/>
              </a:lnSpc>
              <a:spcBef>
                <a:spcPts val="1200"/>
              </a:spcBef>
              <a:spcAft>
                <a:spcPts val="0"/>
              </a:spcAft>
              <a:buSzPts val="1400"/>
              <a:buNone/>
            </a:pPr>
            <a:endParaRPr sz="1200">
              <a:latin typeface="Arial"/>
              <a:ea typeface="Arial"/>
              <a:cs typeface="Arial"/>
              <a:sym typeface="Arial"/>
            </a:endParaRPr>
          </a:p>
        </p:txBody>
      </p:sp>
      <p:pic>
        <p:nvPicPr>
          <p:cNvPr id="321" name="Google Shape;321;p54"/>
          <p:cNvPicPr preferRelativeResize="0"/>
          <p:nvPr/>
        </p:nvPicPr>
        <p:blipFill rotWithShape="1">
          <a:blip r:embed="rId3">
            <a:alphaModFix/>
          </a:blip>
          <a:srcRect l="5799" r="5790"/>
          <a:stretch/>
        </p:blipFill>
        <p:spPr>
          <a:xfrm>
            <a:off x="5881206" y="0"/>
            <a:ext cx="2654387" cy="398255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55"/>
          <p:cNvSpPr txBox="1">
            <a:spLocks noGrp="1"/>
          </p:cNvSpPr>
          <p:nvPr>
            <p:ph type="title"/>
          </p:nvPr>
        </p:nvSpPr>
        <p:spPr>
          <a:xfrm>
            <a:off x="623330" y="281280"/>
            <a:ext cx="5523000" cy="755700"/>
          </a:xfrm>
          <a:prstGeom prst="rect">
            <a:avLst/>
          </a:prstGeom>
          <a:noFill/>
          <a:ln>
            <a:noFill/>
          </a:ln>
        </p:spPr>
        <p:txBody>
          <a:bodyPr spcFirstLastPara="1" wrap="square" lIns="68575" tIns="34275" rIns="68575" bIns="34275" anchor="b" anchorCtr="0">
            <a:normAutofit fontScale="90000"/>
          </a:bodyPr>
          <a:lstStyle/>
          <a:p>
            <a:pPr marL="0" lvl="0" indent="0" algn="l" rtl="0">
              <a:lnSpc>
                <a:spcPct val="90000"/>
              </a:lnSpc>
              <a:spcBef>
                <a:spcPts val="0"/>
              </a:spcBef>
              <a:spcAft>
                <a:spcPts val="0"/>
              </a:spcAft>
              <a:buClr>
                <a:schemeClr val="dk1"/>
              </a:buClr>
              <a:buSzPct val="112500"/>
              <a:buFont typeface="Gill Sans"/>
              <a:buNone/>
            </a:pPr>
            <a:endParaRPr/>
          </a:p>
          <a:p>
            <a:pPr marL="0" lvl="0" indent="0" algn="l" rtl="0">
              <a:lnSpc>
                <a:spcPct val="90000"/>
              </a:lnSpc>
              <a:spcBef>
                <a:spcPts val="0"/>
              </a:spcBef>
              <a:spcAft>
                <a:spcPts val="0"/>
              </a:spcAft>
              <a:buClr>
                <a:schemeClr val="dk1"/>
              </a:buClr>
              <a:buSzPct val="112500"/>
              <a:buFont typeface="Gill Sans"/>
              <a:buNone/>
            </a:pPr>
            <a:endParaRPr/>
          </a:p>
          <a:p>
            <a:pPr marL="0" lvl="0" indent="0" algn="l" rtl="0">
              <a:lnSpc>
                <a:spcPct val="90000"/>
              </a:lnSpc>
              <a:spcBef>
                <a:spcPts val="0"/>
              </a:spcBef>
              <a:spcAft>
                <a:spcPts val="0"/>
              </a:spcAft>
              <a:buClr>
                <a:schemeClr val="dk1"/>
              </a:buClr>
              <a:buSzPct val="112500"/>
              <a:buFont typeface="Gill Sans"/>
              <a:buNone/>
            </a:pPr>
            <a:endParaRPr/>
          </a:p>
          <a:p>
            <a:pPr marL="0" lvl="0" indent="0" algn="l" rtl="0">
              <a:lnSpc>
                <a:spcPct val="90000"/>
              </a:lnSpc>
              <a:spcBef>
                <a:spcPts val="0"/>
              </a:spcBef>
              <a:spcAft>
                <a:spcPts val="0"/>
              </a:spcAft>
              <a:buClr>
                <a:schemeClr val="dk1"/>
              </a:buClr>
              <a:buSzPct val="101886"/>
              <a:buFont typeface="Gill Sans"/>
              <a:buNone/>
            </a:pPr>
            <a:r>
              <a:rPr lang="en" sz="2650"/>
              <a:t>Rachel Russell</a:t>
            </a:r>
            <a:br>
              <a:rPr lang="en"/>
            </a:br>
            <a:r>
              <a:rPr lang="en"/>
              <a:t>- </a:t>
            </a:r>
            <a:r>
              <a:rPr lang="en" i="1"/>
              <a:t>Cratchit Kid &amp; Ensemble</a:t>
            </a:r>
            <a:endParaRPr i="1"/>
          </a:p>
        </p:txBody>
      </p:sp>
      <p:sp>
        <p:nvSpPr>
          <p:cNvPr id="327" name="Google Shape;327;p55"/>
          <p:cNvSpPr txBox="1">
            <a:spLocks noGrp="1"/>
          </p:cNvSpPr>
          <p:nvPr>
            <p:ph type="body" idx="1"/>
          </p:nvPr>
        </p:nvSpPr>
        <p:spPr>
          <a:xfrm>
            <a:off x="623330" y="1037055"/>
            <a:ext cx="4876200" cy="2856300"/>
          </a:xfrm>
          <a:prstGeom prst="rect">
            <a:avLst/>
          </a:prstGeom>
          <a:noFill/>
          <a:ln>
            <a:noFill/>
          </a:ln>
        </p:spPr>
        <p:txBody>
          <a:bodyPr spcFirstLastPara="1" wrap="square" lIns="68575" tIns="34275" rIns="68575" bIns="34275" anchor="t" anchorCtr="0">
            <a:normAutofit/>
          </a:bodyPr>
          <a:lstStyle/>
          <a:p>
            <a:pPr marL="0" lvl="0" indent="0" algn="l" rtl="0">
              <a:lnSpc>
                <a:spcPct val="125454"/>
              </a:lnSpc>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Rachel Russell is excited to be in her first production with Goose Creek Players. </a:t>
            </a:r>
            <a:endParaRPr sz="1500">
              <a:solidFill>
                <a:schemeClr val="dk1"/>
              </a:solidFill>
              <a:latin typeface="Calibri"/>
              <a:ea typeface="Calibri"/>
              <a:cs typeface="Calibri"/>
              <a:sym typeface="Calibri"/>
            </a:endParaRPr>
          </a:p>
          <a:p>
            <a:pPr marL="0" lvl="0" indent="0" algn="l" rtl="0">
              <a:lnSpc>
                <a:spcPct val="125454"/>
              </a:lnSpc>
              <a:spcBef>
                <a:spcPts val="800"/>
              </a:spcBef>
              <a:spcAft>
                <a:spcPts val="0"/>
              </a:spcAft>
              <a:buClr>
                <a:schemeClr val="dk1"/>
              </a:buClr>
              <a:buSzPts val="1100"/>
              <a:buFont typeface="Arial"/>
              <a:buNone/>
            </a:pPr>
            <a:r>
              <a:rPr lang="en" sz="1500">
                <a:solidFill>
                  <a:schemeClr val="dk1"/>
                </a:solidFill>
                <a:latin typeface="Calibri"/>
                <a:ea typeface="Calibri"/>
                <a:cs typeface="Calibri"/>
                <a:sym typeface="Calibri"/>
              </a:rPr>
              <a:t>She has enjoyed portraying Mrs. Gloop in </a:t>
            </a:r>
            <a:r>
              <a:rPr lang="en" sz="1500" i="1">
                <a:solidFill>
                  <a:schemeClr val="dk1"/>
                </a:solidFill>
                <a:latin typeface="Calibri"/>
                <a:ea typeface="Calibri"/>
                <a:cs typeface="Calibri"/>
                <a:sym typeface="Calibri"/>
              </a:rPr>
              <a:t>Willy Wonka Jr</a:t>
            </a:r>
            <a:r>
              <a:rPr lang="en" sz="1500">
                <a:solidFill>
                  <a:schemeClr val="dk1"/>
                </a:solidFill>
                <a:latin typeface="Calibri"/>
                <a:ea typeface="Calibri"/>
                <a:cs typeface="Calibri"/>
                <a:sym typeface="Calibri"/>
              </a:rPr>
              <a:t>, Peter Pan in </a:t>
            </a:r>
            <a:r>
              <a:rPr lang="en" sz="1500" i="1">
                <a:solidFill>
                  <a:schemeClr val="dk1"/>
                </a:solidFill>
                <a:latin typeface="Calibri"/>
                <a:ea typeface="Calibri"/>
                <a:cs typeface="Calibri"/>
                <a:sym typeface="Calibri"/>
              </a:rPr>
              <a:t>Peter Pan Jr</a:t>
            </a:r>
            <a:r>
              <a:rPr lang="en" sz="1500">
                <a:solidFill>
                  <a:schemeClr val="dk1"/>
                </a:solidFill>
                <a:latin typeface="Calibri"/>
                <a:ea typeface="Calibri"/>
                <a:cs typeface="Calibri"/>
                <a:sym typeface="Calibri"/>
              </a:rPr>
              <a:t>, and children’s ensemble roles for </a:t>
            </a:r>
            <a:r>
              <a:rPr lang="en" sz="1500" i="1">
                <a:solidFill>
                  <a:schemeClr val="dk1"/>
                </a:solidFill>
                <a:latin typeface="Calibri"/>
                <a:ea typeface="Calibri"/>
                <a:cs typeface="Calibri"/>
                <a:sym typeface="Calibri"/>
              </a:rPr>
              <a:t>Scrooge! the Musical</a:t>
            </a:r>
            <a:r>
              <a:rPr lang="en" sz="1500">
                <a:solidFill>
                  <a:schemeClr val="dk1"/>
                </a:solidFill>
                <a:latin typeface="Calibri"/>
                <a:ea typeface="Calibri"/>
                <a:cs typeface="Calibri"/>
                <a:sym typeface="Calibri"/>
              </a:rPr>
              <a:t> and </a:t>
            </a:r>
            <a:r>
              <a:rPr lang="en" sz="1500" i="1">
                <a:solidFill>
                  <a:schemeClr val="dk1"/>
                </a:solidFill>
                <a:latin typeface="Calibri"/>
                <a:ea typeface="Calibri"/>
                <a:cs typeface="Calibri"/>
                <a:sym typeface="Calibri"/>
              </a:rPr>
              <a:t>Joseph and the Amazing Technicolor Dreamcoat</a:t>
            </a:r>
            <a:r>
              <a:rPr lang="en" sz="1500">
                <a:solidFill>
                  <a:schemeClr val="dk1"/>
                </a:solidFill>
                <a:latin typeface="Calibri"/>
                <a:ea typeface="Calibri"/>
                <a:cs typeface="Calibri"/>
                <a:sym typeface="Calibri"/>
              </a:rPr>
              <a:t>.</a:t>
            </a:r>
            <a:endParaRPr sz="1500">
              <a:solidFill>
                <a:schemeClr val="dk1"/>
              </a:solidFill>
              <a:latin typeface="Calibri"/>
              <a:ea typeface="Calibri"/>
              <a:cs typeface="Calibri"/>
              <a:sym typeface="Calibri"/>
            </a:endParaRPr>
          </a:p>
          <a:p>
            <a:pPr marL="0" lvl="0" indent="0" algn="l" rtl="0">
              <a:lnSpc>
                <a:spcPct val="106999"/>
              </a:lnSpc>
              <a:spcBef>
                <a:spcPts val="800"/>
              </a:spcBef>
              <a:spcAft>
                <a:spcPts val="0"/>
              </a:spcAft>
              <a:buClr>
                <a:schemeClr val="dk1"/>
              </a:buClr>
              <a:buSzPts val="800"/>
              <a:buFont typeface="Arial"/>
              <a:buNone/>
            </a:pPr>
            <a:endParaRPr sz="1100">
              <a:solidFill>
                <a:schemeClr val="dk1"/>
              </a:solidFill>
            </a:endParaRPr>
          </a:p>
          <a:p>
            <a:pPr marL="0" lvl="0" indent="0" algn="l" rtl="0">
              <a:lnSpc>
                <a:spcPct val="120000"/>
              </a:lnSpc>
              <a:spcBef>
                <a:spcPts val="1200"/>
              </a:spcBef>
              <a:spcAft>
                <a:spcPts val="0"/>
              </a:spcAft>
              <a:buSzPts val="1400"/>
              <a:buNone/>
            </a:pPr>
            <a:endParaRPr/>
          </a:p>
        </p:txBody>
      </p:sp>
      <p:pic>
        <p:nvPicPr>
          <p:cNvPr id="328" name="Google Shape;328;p55"/>
          <p:cNvPicPr preferRelativeResize="0"/>
          <p:nvPr/>
        </p:nvPicPr>
        <p:blipFill rotWithShape="1">
          <a:blip r:embed="rId3">
            <a:alphaModFix/>
          </a:blip>
          <a:srcRect t="1371" b="1361"/>
          <a:stretch/>
        </p:blipFill>
        <p:spPr>
          <a:xfrm>
            <a:off x="5651917" y="91580"/>
            <a:ext cx="2851236" cy="380164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56"/>
          <p:cNvSpPr txBox="1">
            <a:spLocks noGrp="1"/>
          </p:cNvSpPr>
          <p:nvPr>
            <p:ph type="title"/>
          </p:nvPr>
        </p:nvSpPr>
        <p:spPr>
          <a:xfrm>
            <a:off x="623330" y="281280"/>
            <a:ext cx="5523000" cy="755700"/>
          </a:xfrm>
          <a:prstGeom prst="rect">
            <a:avLst/>
          </a:prstGeom>
          <a:noFill/>
          <a:ln>
            <a:noFill/>
          </a:ln>
        </p:spPr>
        <p:txBody>
          <a:bodyPr spcFirstLastPara="1" wrap="square" lIns="68575" tIns="34275" rIns="68575" bIns="34275" anchor="b" anchorCtr="0">
            <a:normAutofit fontScale="90000"/>
          </a:bodyPr>
          <a:lstStyle/>
          <a:p>
            <a:pPr marL="0" lvl="0" indent="0" algn="l" rtl="0">
              <a:lnSpc>
                <a:spcPct val="90000"/>
              </a:lnSpc>
              <a:spcBef>
                <a:spcPts val="0"/>
              </a:spcBef>
              <a:spcAft>
                <a:spcPts val="0"/>
              </a:spcAft>
              <a:buClr>
                <a:schemeClr val="dk1"/>
              </a:buClr>
              <a:buSzPct val="112500"/>
              <a:buFont typeface="Gill Sans"/>
              <a:buNone/>
            </a:pPr>
            <a:endParaRPr/>
          </a:p>
          <a:p>
            <a:pPr marL="0" lvl="0" indent="0" algn="l" rtl="0">
              <a:lnSpc>
                <a:spcPct val="90000"/>
              </a:lnSpc>
              <a:spcBef>
                <a:spcPts val="0"/>
              </a:spcBef>
              <a:spcAft>
                <a:spcPts val="0"/>
              </a:spcAft>
              <a:buClr>
                <a:schemeClr val="dk1"/>
              </a:buClr>
              <a:buSzPct val="112500"/>
              <a:buFont typeface="Gill Sans"/>
              <a:buNone/>
            </a:pPr>
            <a:endParaRPr/>
          </a:p>
          <a:p>
            <a:pPr marL="0" lvl="0" indent="0" algn="l" rtl="0">
              <a:lnSpc>
                <a:spcPct val="90000"/>
              </a:lnSpc>
              <a:spcBef>
                <a:spcPts val="0"/>
              </a:spcBef>
              <a:spcAft>
                <a:spcPts val="0"/>
              </a:spcAft>
              <a:buClr>
                <a:schemeClr val="dk1"/>
              </a:buClr>
              <a:buSzPct val="112500"/>
              <a:buFont typeface="Gill Sans"/>
              <a:buNone/>
            </a:pPr>
            <a:endParaRPr/>
          </a:p>
          <a:p>
            <a:pPr marL="0" lvl="0" indent="0" algn="l" rtl="0">
              <a:lnSpc>
                <a:spcPct val="90000"/>
              </a:lnSpc>
              <a:spcBef>
                <a:spcPts val="0"/>
              </a:spcBef>
              <a:spcAft>
                <a:spcPts val="0"/>
              </a:spcAft>
              <a:buClr>
                <a:schemeClr val="dk1"/>
              </a:buClr>
              <a:buSzPct val="101886"/>
              <a:buFont typeface="Gill Sans"/>
              <a:buNone/>
            </a:pPr>
            <a:r>
              <a:rPr lang="en" sz="2650"/>
              <a:t>Tom Digre</a:t>
            </a:r>
            <a:br>
              <a:rPr lang="en"/>
            </a:br>
            <a:r>
              <a:rPr lang="en"/>
              <a:t>- </a:t>
            </a:r>
            <a:r>
              <a:rPr lang="en" i="1"/>
              <a:t>Ghost of Christmas Future</a:t>
            </a:r>
            <a:endParaRPr i="1"/>
          </a:p>
        </p:txBody>
      </p:sp>
      <p:sp>
        <p:nvSpPr>
          <p:cNvPr id="334" name="Google Shape;334;p56"/>
          <p:cNvSpPr txBox="1">
            <a:spLocks noGrp="1"/>
          </p:cNvSpPr>
          <p:nvPr>
            <p:ph type="body" idx="1"/>
          </p:nvPr>
        </p:nvSpPr>
        <p:spPr>
          <a:xfrm>
            <a:off x="623330" y="1037055"/>
            <a:ext cx="4876200" cy="2856300"/>
          </a:xfrm>
          <a:prstGeom prst="rect">
            <a:avLst/>
          </a:prstGeom>
          <a:noFill/>
          <a:ln>
            <a:noFill/>
          </a:ln>
        </p:spPr>
        <p:txBody>
          <a:bodyPr spcFirstLastPara="1" wrap="square" lIns="68575" tIns="34275" rIns="68575" bIns="34275" anchor="t" anchorCtr="0">
            <a:normAutofit/>
          </a:bodyPr>
          <a:lstStyle/>
          <a:p>
            <a:pPr marL="0" lvl="0" indent="0" algn="l" rtl="0">
              <a:lnSpc>
                <a:spcPct val="106999"/>
              </a:lnSpc>
              <a:spcBef>
                <a:spcPts val="0"/>
              </a:spcBef>
              <a:spcAft>
                <a:spcPts val="0"/>
              </a:spcAft>
              <a:buClr>
                <a:schemeClr val="dk1"/>
              </a:buClr>
              <a:buSzPts val="800"/>
              <a:buFont typeface="Arial"/>
              <a:buNone/>
            </a:pPr>
            <a:r>
              <a:rPr lang="en" sz="1100" dirty="0">
                <a:solidFill>
                  <a:schemeClr val="dk1"/>
                </a:solidFill>
              </a:rPr>
              <a:t>Tom Digre never wanted to perform in theatre but agreed to a non-speaking role (Ghost of Christmas Future</a:t>
            </a:r>
            <a:r>
              <a:rPr lang="en" sz="1100">
                <a:solidFill>
                  <a:schemeClr val="dk1"/>
                </a:solidFill>
              </a:rPr>
              <a:t>, 2021) </a:t>
            </a:r>
            <a:r>
              <a:rPr lang="en" sz="1100" dirty="0">
                <a:solidFill>
                  <a:schemeClr val="dk1"/>
                </a:solidFill>
              </a:rPr>
              <a:t>since he was accompanying his wife, Kathleen Donovan to rehearsals anyway. </a:t>
            </a:r>
            <a:endParaRPr sz="1100" dirty="0">
              <a:solidFill>
                <a:schemeClr val="dk1"/>
              </a:solidFill>
            </a:endParaRPr>
          </a:p>
          <a:p>
            <a:pPr marL="0" lvl="0" indent="0" algn="l" rtl="0">
              <a:lnSpc>
                <a:spcPct val="106999"/>
              </a:lnSpc>
              <a:spcBef>
                <a:spcPts val="0"/>
              </a:spcBef>
              <a:spcAft>
                <a:spcPts val="0"/>
              </a:spcAft>
              <a:buClr>
                <a:schemeClr val="dk1"/>
              </a:buClr>
              <a:buSzPts val="800"/>
              <a:buFont typeface="Arial"/>
              <a:buNone/>
            </a:pPr>
            <a:endParaRPr sz="1100" dirty="0">
              <a:solidFill>
                <a:schemeClr val="dk1"/>
              </a:solidFill>
            </a:endParaRPr>
          </a:p>
          <a:p>
            <a:pPr marL="0" lvl="0" indent="0" algn="l" rtl="0">
              <a:lnSpc>
                <a:spcPct val="106999"/>
              </a:lnSpc>
              <a:spcBef>
                <a:spcPts val="0"/>
              </a:spcBef>
              <a:spcAft>
                <a:spcPts val="0"/>
              </a:spcAft>
              <a:buClr>
                <a:schemeClr val="dk1"/>
              </a:buClr>
              <a:buSzPts val="800"/>
              <a:buFont typeface="Arial"/>
              <a:buNone/>
            </a:pPr>
            <a:r>
              <a:rPr lang="en" sz="1100" dirty="0">
                <a:solidFill>
                  <a:schemeClr val="dk1"/>
                </a:solidFill>
              </a:rPr>
              <a:t>He has also stood in for the invisible 6-foot rabbit in </a:t>
            </a:r>
            <a:r>
              <a:rPr lang="en" sz="1100" i="1" dirty="0">
                <a:solidFill>
                  <a:schemeClr val="dk1"/>
                </a:solidFill>
              </a:rPr>
              <a:t>Harvey</a:t>
            </a:r>
            <a:r>
              <a:rPr lang="en" sz="1100" dirty="0">
                <a:solidFill>
                  <a:schemeClr val="dk1"/>
                </a:solidFill>
              </a:rPr>
              <a:t> and most recently performed multiple roles in </a:t>
            </a:r>
            <a:r>
              <a:rPr lang="en" sz="1100" i="1" dirty="0">
                <a:solidFill>
                  <a:schemeClr val="dk1"/>
                </a:solidFill>
              </a:rPr>
              <a:t>Eerie Evenings </a:t>
            </a:r>
            <a:r>
              <a:rPr lang="en" sz="1100" dirty="0">
                <a:solidFill>
                  <a:schemeClr val="dk1"/>
                </a:solidFill>
              </a:rPr>
              <a:t>(Goose Creek Players).</a:t>
            </a:r>
            <a:endParaRPr sz="1100" dirty="0">
              <a:solidFill>
                <a:schemeClr val="dk1"/>
              </a:solidFill>
            </a:endParaRPr>
          </a:p>
          <a:p>
            <a:pPr marL="0" lvl="0" indent="0" algn="l" rtl="0">
              <a:lnSpc>
                <a:spcPct val="120000"/>
              </a:lnSpc>
              <a:spcBef>
                <a:spcPts val="1200"/>
              </a:spcBef>
              <a:spcAft>
                <a:spcPts val="0"/>
              </a:spcAft>
              <a:buSzPts val="1400"/>
              <a:buNone/>
            </a:pPr>
            <a:endParaRPr dirty="0"/>
          </a:p>
        </p:txBody>
      </p:sp>
      <p:pic>
        <p:nvPicPr>
          <p:cNvPr id="335" name="Google Shape;335;p56"/>
          <p:cNvPicPr preferRelativeResize="0"/>
          <p:nvPr/>
        </p:nvPicPr>
        <p:blipFill rotWithShape="1">
          <a:blip r:embed="rId3">
            <a:alphaModFix/>
          </a:blip>
          <a:srcRect t="288" b="298"/>
          <a:stretch/>
        </p:blipFill>
        <p:spPr>
          <a:xfrm>
            <a:off x="5651917" y="91580"/>
            <a:ext cx="2851235" cy="380164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32">
          <a:extLst>
            <a:ext uri="{FF2B5EF4-FFF2-40B4-BE49-F238E27FC236}">
              <a16:creationId xmlns:a16="http://schemas.microsoft.com/office/drawing/2014/main" id="{EAF5DA9B-6941-E238-82A1-A23CC551A04A}"/>
            </a:ext>
          </a:extLst>
        </p:cNvPr>
        <p:cNvGrpSpPr/>
        <p:nvPr/>
      </p:nvGrpSpPr>
      <p:grpSpPr>
        <a:xfrm>
          <a:off x="0" y="0"/>
          <a:ext cx="0" cy="0"/>
          <a:chOff x="0" y="0"/>
          <a:chExt cx="0" cy="0"/>
        </a:xfrm>
      </p:grpSpPr>
      <p:sp>
        <p:nvSpPr>
          <p:cNvPr id="334" name="Google Shape;334;p56">
            <a:extLst>
              <a:ext uri="{FF2B5EF4-FFF2-40B4-BE49-F238E27FC236}">
                <a16:creationId xmlns:a16="http://schemas.microsoft.com/office/drawing/2014/main" id="{E1C6AF9D-0829-ECAA-739D-01DB1757FB63}"/>
              </a:ext>
            </a:extLst>
          </p:cNvPr>
          <p:cNvSpPr txBox="1">
            <a:spLocks noGrp="1"/>
          </p:cNvSpPr>
          <p:nvPr>
            <p:ph type="body" idx="1"/>
          </p:nvPr>
        </p:nvSpPr>
        <p:spPr>
          <a:xfrm>
            <a:off x="1709180" y="91580"/>
            <a:ext cx="4545570" cy="1077495"/>
          </a:xfrm>
          <a:prstGeom prst="rect">
            <a:avLst/>
          </a:prstGeom>
          <a:noFill/>
          <a:ln>
            <a:noFill/>
          </a:ln>
        </p:spPr>
        <p:txBody>
          <a:bodyPr spcFirstLastPara="1" wrap="square" lIns="68575" tIns="34275" rIns="68575" bIns="34275" anchor="t" anchorCtr="0">
            <a:normAutofit/>
          </a:bodyPr>
          <a:lstStyle/>
          <a:p>
            <a:pPr marL="0" lvl="0" indent="0" algn="ctr" rtl="0">
              <a:lnSpc>
                <a:spcPct val="106999"/>
              </a:lnSpc>
              <a:spcBef>
                <a:spcPts val="0"/>
              </a:spcBef>
              <a:spcAft>
                <a:spcPts val="0"/>
              </a:spcAft>
              <a:buClr>
                <a:schemeClr val="dk1"/>
              </a:buClr>
              <a:buSzPts val="800"/>
              <a:buFont typeface="Arial"/>
              <a:buNone/>
            </a:pPr>
            <a:r>
              <a:rPr lang="en-US" sz="1800" dirty="0">
                <a:solidFill>
                  <a:srgbClr val="FF0000"/>
                </a:solidFill>
              </a:rPr>
              <a:t>Stage Crew: Wishing you a Merry Christmas and a Happy New Year</a:t>
            </a:r>
            <a:endParaRPr sz="1800" dirty="0">
              <a:solidFill>
                <a:srgbClr val="FF0000"/>
              </a:solidFill>
            </a:endParaRPr>
          </a:p>
          <a:p>
            <a:pPr marL="0" lvl="0" indent="0" algn="l" rtl="0">
              <a:lnSpc>
                <a:spcPct val="120000"/>
              </a:lnSpc>
              <a:spcBef>
                <a:spcPts val="1200"/>
              </a:spcBef>
              <a:spcAft>
                <a:spcPts val="0"/>
              </a:spcAft>
              <a:buSzPts val="1400"/>
              <a:buNone/>
            </a:pPr>
            <a:endParaRPr dirty="0"/>
          </a:p>
        </p:txBody>
      </p:sp>
      <p:pic>
        <p:nvPicPr>
          <p:cNvPr id="335" name="Google Shape;335;p56">
            <a:extLst>
              <a:ext uri="{FF2B5EF4-FFF2-40B4-BE49-F238E27FC236}">
                <a16:creationId xmlns:a16="http://schemas.microsoft.com/office/drawing/2014/main" id="{CF967814-1DE4-395C-C964-48649CE63D32}"/>
              </a:ext>
            </a:extLst>
          </p:cNvPr>
          <p:cNvPicPr preferRelativeResize="0"/>
          <p:nvPr/>
        </p:nvPicPr>
        <p:blipFill>
          <a:blip r:embed="rId3"/>
          <a:srcRect l="14306" r="14306"/>
          <a:stretch/>
        </p:blipFill>
        <p:spPr>
          <a:xfrm rot="10800000">
            <a:off x="2312787" y="730725"/>
            <a:ext cx="3338356" cy="2995532"/>
          </a:xfrm>
          <a:prstGeom prst="rect">
            <a:avLst/>
          </a:prstGeom>
          <a:noFill/>
          <a:ln>
            <a:noFill/>
          </a:ln>
        </p:spPr>
      </p:pic>
    </p:spTree>
    <p:extLst>
      <p:ext uri="{BB962C8B-B14F-4D97-AF65-F5344CB8AC3E}">
        <p14:creationId xmlns:p14="http://schemas.microsoft.com/office/powerpoint/2010/main" val="4182199363"/>
      </p:ext>
    </p:extLst>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57"/>
          <p:cNvSpPr txBox="1"/>
          <p:nvPr/>
        </p:nvSpPr>
        <p:spPr>
          <a:xfrm>
            <a:off x="2788650" y="79375"/>
            <a:ext cx="2575500" cy="492600"/>
          </a:xfrm>
          <a:prstGeom prst="rect">
            <a:avLst/>
          </a:prstGeom>
          <a:noFill/>
          <a:ln>
            <a:noFill/>
          </a:ln>
        </p:spPr>
        <p:txBody>
          <a:bodyPr spcFirstLastPara="1" wrap="square" lIns="68575" tIns="68575" rIns="68575" bIns="68575"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en" sz="2300" b="0" i="0" u="none" strike="noStrike" cap="none">
                <a:solidFill>
                  <a:schemeClr val="dk1"/>
                </a:solidFill>
                <a:latin typeface="Gill Sans"/>
                <a:ea typeface="Gill Sans"/>
                <a:cs typeface="Gill Sans"/>
                <a:sym typeface="Gill Sans"/>
              </a:rPr>
              <a:t>Production Team</a:t>
            </a:r>
            <a:endParaRPr sz="1500" b="0" i="0" u="none" strike="noStrike" cap="none">
              <a:solidFill>
                <a:schemeClr val="dk1"/>
              </a:solidFill>
              <a:latin typeface="Gill Sans"/>
              <a:ea typeface="Gill Sans"/>
              <a:cs typeface="Gill Sans"/>
              <a:sym typeface="Gill Sans"/>
            </a:endParaRPr>
          </a:p>
        </p:txBody>
      </p:sp>
      <p:cxnSp>
        <p:nvCxnSpPr>
          <p:cNvPr id="341" name="Google Shape;341;p57"/>
          <p:cNvCxnSpPr/>
          <p:nvPr/>
        </p:nvCxnSpPr>
        <p:spPr>
          <a:xfrm rot="10800000" flipH="1">
            <a:off x="381281" y="500175"/>
            <a:ext cx="6575400" cy="23400"/>
          </a:xfrm>
          <a:prstGeom prst="straightConnector1">
            <a:avLst/>
          </a:prstGeom>
          <a:noFill/>
          <a:ln w="9525" cap="flat" cmpd="sng">
            <a:solidFill>
              <a:schemeClr val="dk2"/>
            </a:solidFill>
            <a:prstDash val="solid"/>
            <a:round/>
            <a:headEnd type="none" w="sm" len="sm"/>
            <a:tailEnd type="none" w="sm" len="sm"/>
          </a:ln>
        </p:spPr>
      </p:cxnSp>
      <p:sp>
        <p:nvSpPr>
          <p:cNvPr id="342" name="Google Shape;342;p57"/>
          <p:cNvSpPr txBox="1"/>
          <p:nvPr/>
        </p:nvSpPr>
        <p:spPr>
          <a:xfrm>
            <a:off x="344050" y="571975"/>
            <a:ext cx="3924000" cy="3370143"/>
          </a:xfrm>
          <a:prstGeom prst="rect">
            <a:avLst/>
          </a:prstGeom>
          <a:noFill/>
          <a:ln>
            <a:noFill/>
          </a:ln>
        </p:spPr>
        <p:txBody>
          <a:bodyPr spcFirstLastPara="1" wrap="square" lIns="68575" tIns="68575" rIns="68575" bIns="68575"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 sz="1500" dirty="0">
                <a:solidFill>
                  <a:schemeClr val="dk1"/>
                </a:solidFill>
                <a:latin typeface="Gill Sans"/>
                <a:ea typeface="Gill Sans"/>
                <a:cs typeface="Gill Sans"/>
                <a:sym typeface="Gill Sans"/>
              </a:rPr>
              <a:t>Producers…………Holly Gray &amp; Melissa Barton  </a:t>
            </a:r>
            <a:endParaRPr sz="1500" dirty="0">
              <a:solidFill>
                <a:schemeClr val="dk1"/>
              </a:solidFill>
              <a:latin typeface="Gill Sans"/>
              <a:ea typeface="Gill Sans"/>
              <a:cs typeface="Gill Sans"/>
              <a:sym typeface="Gill Sans"/>
            </a:endParaRPr>
          </a:p>
          <a:p>
            <a:pPr marL="0" marR="0" lvl="0" indent="0" algn="l" rtl="0">
              <a:lnSpc>
                <a:spcPct val="100000"/>
              </a:lnSpc>
              <a:spcBef>
                <a:spcPts val="0"/>
              </a:spcBef>
              <a:spcAft>
                <a:spcPts val="0"/>
              </a:spcAft>
              <a:buClr>
                <a:srgbClr val="000000"/>
              </a:buClr>
              <a:buSzPts val="1500"/>
              <a:buFont typeface="Arial"/>
              <a:buNone/>
            </a:pPr>
            <a:r>
              <a:rPr lang="en" sz="1500" dirty="0">
                <a:solidFill>
                  <a:schemeClr val="dk1"/>
                </a:solidFill>
                <a:latin typeface="Gill Sans"/>
                <a:ea typeface="Gill Sans"/>
                <a:cs typeface="Gill Sans"/>
                <a:sym typeface="Gill Sans"/>
              </a:rPr>
              <a:t>Director……………………..…..Mike Goshorn</a:t>
            </a:r>
            <a:r>
              <a:rPr lang="en" sz="1500" b="0" i="0" u="none" strike="noStrike" cap="none" dirty="0">
                <a:solidFill>
                  <a:schemeClr val="dk1"/>
                </a:solidFill>
                <a:latin typeface="Gill Sans"/>
                <a:ea typeface="Gill Sans"/>
                <a:cs typeface="Gill Sans"/>
                <a:sym typeface="Gill Sans"/>
              </a:rPr>
              <a:t> </a:t>
            </a:r>
            <a:endParaRPr sz="1500" b="0" i="0" u="none" strike="noStrike" cap="none" dirty="0">
              <a:solidFill>
                <a:schemeClr val="dk1"/>
              </a:solidFill>
              <a:latin typeface="Gill Sans"/>
              <a:ea typeface="Gill Sans"/>
              <a:cs typeface="Gill Sans"/>
              <a:sym typeface="Gill Sans"/>
            </a:endParaRPr>
          </a:p>
          <a:p>
            <a:pPr marL="0" lvl="0" indent="0" algn="l" rtl="0">
              <a:spcBef>
                <a:spcPts val="0"/>
              </a:spcBef>
              <a:spcAft>
                <a:spcPts val="0"/>
              </a:spcAft>
              <a:buClr>
                <a:schemeClr val="dk1"/>
              </a:buClr>
              <a:buSzPts val="1500"/>
              <a:buFont typeface="Arial"/>
              <a:buNone/>
            </a:pPr>
            <a:r>
              <a:rPr lang="en" sz="1500" dirty="0">
                <a:solidFill>
                  <a:schemeClr val="dk1"/>
                </a:solidFill>
                <a:latin typeface="Gill Sans"/>
                <a:ea typeface="Gill Sans"/>
                <a:cs typeface="Gill Sans"/>
                <a:sym typeface="Gill Sans"/>
              </a:rPr>
              <a:t>Student Director………………...Julie Taylor</a:t>
            </a:r>
            <a:endParaRPr sz="1500" dirty="0">
              <a:solidFill>
                <a:schemeClr val="dk1"/>
              </a:solidFill>
              <a:latin typeface="Gill Sans"/>
              <a:ea typeface="Gill Sans"/>
              <a:cs typeface="Gill Sans"/>
              <a:sym typeface="Gill Sans"/>
            </a:endParaRPr>
          </a:p>
          <a:p>
            <a:pPr marL="0" lvl="0" indent="0" algn="l" rtl="0">
              <a:spcBef>
                <a:spcPts val="0"/>
              </a:spcBef>
              <a:spcAft>
                <a:spcPts val="0"/>
              </a:spcAft>
              <a:buClr>
                <a:schemeClr val="dk1"/>
              </a:buClr>
              <a:buSzPts val="1500"/>
              <a:buFont typeface="Arial"/>
              <a:buNone/>
            </a:pPr>
            <a:r>
              <a:rPr lang="en" sz="1500" dirty="0">
                <a:solidFill>
                  <a:schemeClr val="dk1"/>
                </a:solidFill>
                <a:latin typeface="Gill Sans"/>
                <a:ea typeface="Gill Sans"/>
                <a:cs typeface="Gill Sans"/>
                <a:sym typeface="Gill Sans"/>
              </a:rPr>
              <a:t>Stage Manager …..………………Jill Moore                                  </a:t>
            </a:r>
            <a:endParaRPr sz="1500" dirty="0">
              <a:solidFill>
                <a:schemeClr val="dk1"/>
              </a:solidFill>
              <a:latin typeface="Gill Sans"/>
              <a:ea typeface="Gill Sans"/>
              <a:cs typeface="Gill Sans"/>
              <a:sym typeface="Gill Sans"/>
            </a:endParaRPr>
          </a:p>
          <a:p>
            <a:pPr marL="0" lvl="0" indent="0" algn="l" rtl="0">
              <a:spcBef>
                <a:spcPts val="0"/>
              </a:spcBef>
              <a:spcAft>
                <a:spcPts val="0"/>
              </a:spcAft>
              <a:buClr>
                <a:schemeClr val="dk1"/>
              </a:buClr>
              <a:buSzPts val="1500"/>
              <a:buFont typeface="Arial"/>
              <a:buNone/>
            </a:pPr>
            <a:r>
              <a:rPr lang="en" sz="1500" dirty="0">
                <a:solidFill>
                  <a:schemeClr val="dk1"/>
                </a:solidFill>
                <a:latin typeface="Gill Sans"/>
                <a:ea typeface="Gill Sans"/>
                <a:cs typeface="Gill Sans"/>
                <a:sym typeface="Gill Sans"/>
              </a:rPr>
              <a:t>Sound &amp; Lights …………………Hana Taylor</a:t>
            </a:r>
            <a:endParaRPr sz="1500" dirty="0">
              <a:solidFill>
                <a:schemeClr val="dk1"/>
              </a:solidFill>
              <a:latin typeface="Gill Sans"/>
              <a:ea typeface="Gill Sans"/>
              <a:cs typeface="Gill Sans"/>
              <a:sym typeface="Gill Sans"/>
            </a:endParaRPr>
          </a:p>
          <a:p>
            <a:pPr marL="0" lvl="0" indent="0" algn="l" rtl="0">
              <a:spcBef>
                <a:spcPts val="0"/>
              </a:spcBef>
              <a:spcAft>
                <a:spcPts val="0"/>
              </a:spcAft>
              <a:buClr>
                <a:schemeClr val="dk1"/>
              </a:buClr>
              <a:buSzPts val="1500"/>
              <a:buFont typeface="Arial"/>
              <a:buNone/>
            </a:pPr>
            <a:r>
              <a:rPr lang="en" sz="1500" dirty="0">
                <a:solidFill>
                  <a:schemeClr val="dk1"/>
                </a:solidFill>
                <a:latin typeface="Gill Sans"/>
                <a:ea typeface="Gill Sans"/>
                <a:cs typeface="Gill Sans"/>
                <a:sym typeface="Gill Sans"/>
              </a:rPr>
              <a:t>                                                Jill Moore</a:t>
            </a:r>
            <a:endParaRPr sz="1500" dirty="0">
              <a:solidFill>
                <a:schemeClr val="dk1"/>
              </a:solidFill>
              <a:latin typeface="Gill Sans"/>
              <a:ea typeface="Gill Sans"/>
              <a:cs typeface="Gill Sans"/>
              <a:sym typeface="Gill Sans"/>
            </a:endParaRPr>
          </a:p>
          <a:p>
            <a:pPr marL="0" marR="0" lvl="0" indent="0" algn="l" rtl="0">
              <a:lnSpc>
                <a:spcPct val="100000"/>
              </a:lnSpc>
              <a:spcBef>
                <a:spcPts val="0"/>
              </a:spcBef>
              <a:spcAft>
                <a:spcPts val="0"/>
              </a:spcAft>
              <a:buClr>
                <a:srgbClr val="000000"/>
              </a:buClr>
              <a:buSzPts val="1500"/>
              <a:buFont typeface="Arial"/>
              <a:buNone/>
            </a:pPr>
            <a:r>
              <a:rPr lang="en" sz="1500" dirty="0">
                <a:solidFill>
                  <a:schemeClr val="dk1"/>
                </a:solidFill>
                <a:latin typeface="Gill Sans"/>
                <a:ea typeface="Gill Sans"/>
                <a:cs typeface="Gill Sans"/>
                <a:sym typeface="Gill Sans"/>
              </a:rPr>
              <a:t>Props Manager………………….</a:t>
            </a:r>
            <a:r>
              <a:rPr lang="en" sz="1500" b="0" i="0" u="none" strike="noStrike" cap="none" dirty="0">
                <a:solidFill>
                  <a:schemeClr val="dk1"/>
                </a:solidFill>
                <a:latin typeface="Gill Sans"/>
                <a:ea typeface="Gill Sans"/>
                <a:cs typeface="Gill Sans"/>
                <a:sym typeface="Gill Sans"/>
              </a:rPr>
              <a:t>Anita Ault </a:t>
            </a:r>
            <a:endParaRPr sz="1500" b="0" i="0" u="none" strike="noStrike" cap="none" dirty="0">
              <a:solidFill>
                <a:schemeClr val="dk1"/>
              </a:solidFill>
              <a:latin typeface="Gill Sans"/>
              <a:ea typeface="Gill Sans"/>
              <a:cs typeface="Gill Sans"/>
              <a:sym typeface="Gill Sans"/>
            </a:endParaRPr>
          </a:p>
          <a:p>
            <a:pPr marL="0" marR="0" lvl="0" indent="0" algn="l" rtl="0">
              <a:lnSpc>
                <a:spcPct val="100000"/>
              </a:lnSpc>
              <a:spcBef>
                <a:spcPts val="0"/>
              </a:spcBef>
              <a:spcAft>
                <a:spcPts val="0"/>
              </a:spcAft>
              <a:buClr>
                <a:schemeClr val="dk1"/>
              </a:buClr>
              <a:buSzPts val="800"/>
              <a:buFont typeface="Arial"/>
              <a:buNone/>
            </a:pPr>
            <a:r>
              <a:rPr lang="en" sz="1500" b="0" i="0" u="none" strike="noStrike" cap="none" dirty="0">
                <a:solidFill>
                  <a:schemeClr val="dk1"/>
                </a:solidFill>
                <a:latin typeface="Gill Sans"/>
                <a:ea typeface="Gill Sans"/>
                <a:cs typeface="Gill Sans"/>
                <a:sym typeface="Gill Sans"/>
              </a:rPr>
              <a:t>Costume</a:t>
            </a:r>
            <a:r>
              <a:rPr lang="en" sz="1500" dirty="0">
                <a:solidFill>
                  <a:schemeClr val="dk1"/>
                </a:solidFill>
                <a:latin typeface="Gill Sans"/>
                <a:ea typeface="Gill Sans"/>
                <a:cs typeface="Gill Sans"/>
                <a:sym typeface="Gill Sans"/>
              </a:rPr>
              <a:t> Designer……………..Elpitha Skuce                                            </a:t>
            </a:r>
            <a:endParaRPr sz="1500" dirty="0">
              <a:solidFill>
                <a:schemeClr val="dk1"/>
              </a:solidFill>
              <a:latin typeface="Gill Sans"/>
              <a:ea typeface="Gill Sans"/>
              <a:cs typeface="Gill Sans"/>
              <a:sym typeface="Gill Sans"/>
            </a:endParaRPr>
          </a:p>
          <a:p>
            <a:pPr marL="0" marR="0" lvl="0" indent="0" algn="l" rtl="0">
              <a:lnSpc>
                <a:spcPct val="100000"/>
              </a:lnSpc>
              <a:spcBef>
                <a:spcPts val="0"/>
              </a:spcBef>
              <a:spcAft>
                <a:spcPts val="0"/>
              </a:spcAft>
              <a:buClr>
                <a:schemeClr val="dk1"/>
              </a:buClr>
              <a:buSzPts val="800"/>
              <a:buFont typeface="Arial"/>
              <a:buNone/>
            </a:pPr>
            <a:r>
              <a:rPr lang="en" sz="1500" dirty="0">
                <a:solidFill>
                  <a:schemeClr val="dk1"/>
                </a:solidFill>
                <a:latin typeface="Gill Sans"/>
                <a:ea typeface="Gill Sans"/>
                <a:cs typeface="Gill Sans"/>
                <a:sym typeface="Gill Sans"/>
              </a:rPr>
              <a:t>Seamstress …………………….Molly Hafner</a:t>
            </a:r>
            <a:endParaRPr sz="1500" dirty="0">
              <a:solidFill>
                <a:schemeClr val="dk1"/>
              </a:solidFill>
              <a:latin typeface="Gill Sans"/>
              <a:ea typeface="Gill Sans"/>
              <a:cs typeface="Gill Sans"/>
              <a:sym typeface="Gill Sans"/>
            </a:endParaRPr>
          </a:p>
          <a:p>
            <a:pPr marL="0" marR="0" lvl="0" indent="0" algn="l" rtl="0">
              <a:lnSpc>
                <a:spcPct val="100000"/>
              </a:lnSpc>
              <a:spcBef>
                <a:spcPts val="0"/>
              </a:spcBef>
              <a:spcAft>
                <a:spcPts val="0"/>
              </a:spcAft>
              <a:buClr>
                <a:schemeClr val="dk1"/>
              </a:buClr>
              <a:buSzPts val="800"/>
              <a:buFont typeface="Arial"/>
              <a:buNone/>
            </a:pPr>
            <a:r>
              <a:rPr lang="en" sz="1500" dirty="0">
                <a:solidFill>
                  <a:schemeClr val="dk1"/>
                </a:solidFill>
                <a:latin typeface="Gill Sans"/>
                <a:ea typeface="Gill Sans"/>
                <a:cs typeface="Gill Sans"/>
                <a:sym typeface="Gill Sans"/>
              </a:rPr>
              <a:t>                                               Stacey Marsh</a:t>
            </a:r>
            <a:endParaRPr sz="1500" dirty="0">
              <a:solidFill>
                <a:schemeClr val="dk1"/>
              </a:solidFill>
              <a:latin typeface="Gill Sans"/>
              <a:ea typeface="Gill Sans"/>
              <a:cs typeface="Gill Sans"/>
              <a:sym typeface="Gill Sans"/>
            </a:endParaRPr>
          </a:p>
          <a:p>
            <a:pPr marL="0" marR="0" lvl="0" indent="0" algn="l" rtl="0">
              <a:lnSpc>
                <a:spcPct val="100000"/>
              </a:lnSpc>
              <a:spcBef>
                <a:spcPts val="0"/>
              </a:spcBef>
              <a:spcAft>
                <a:spcPts val="0"/>
              </a:spcAft>
              <a:buClr>
                <a:srgbClr val="000000"/>
              </a:buClr>
              <a:buSzPts val="1500"/>
              <a:buFont typeface="Arial"/>
              <a:buNone/>
            </a:pPr>
            <a:r>
              <a:rPr lang="en" sz="1500" dirty="0">
                <a:solidFill>
                  <a:schemeClr val="dk1"/>
                </a:solidFill>
                <a:latin typeface="Gill Sans"/>
                <a:ea typeface="Gill Sans"/>
                <a:cs typeface="Gill Sans"/>
                <a:sym typeface="Gill Sans"/>
              </a:rPr>
              <a:t>Accessory Design……………....Kim Valaer</a:t>
            </a:r>
            <a:endParaRPr sz="1500" dirty="0">
              <a:solidFill>
                <a:schemeClr val="dk1"/>
              </a:solidFill>
              <a:latin typeface="Gill Sans"/>
              <a:ea typeface="Gill Sans"/>
              <a:cs typeface="Gill Sans"/>
              <a:sym typeface="Gill Sans"/>
            </a:endParaRPr>
          </a:p>
          <a:p>
            <a:pPr marL="0" lvl="0" indent="0" algn="l" rtl="0">
              <a:spcBef>
                <a:spcPts val="0"/>
              </a:spcBef>
              <a:spcAft>
                <a:spcPts val="0"/>
              </a:spcAft>
              <a:buClr>
                <a:schemeClr val="dk1"/>
              </a:buClr>
              <a:buSzPts val="1500"/>
              <a:buFont typeface="Arial"/>
              <a:buNone/>
            </a:pPr>
            <a:r>
              <a:rPr lang="en" sz="1500" dirty="0">
                <a:solidFill>
                  <a:schemeClr val="dk1"/>
                </a:solidFill>
                <a:latin typeface="Gill Sans"/>
                <a:ea typeface="Gill Sans"/>
                <a:cs typeface="Gill Sans"/>
                <a:sym typeface="Gill Sans"/>
              </a:rPr>
              <a:t>Hair &amp; Makeup Design</a:t>
            </a:r>
            <a:r>
              <a:rPr lang="en" dirty="0">
                <a:solidFill>
                  <a:schemeClr val="dk1"/>
                </a:solidFill>
                <a:latin typeface="Gill Sans"/>
                <a:ea typeface="Gill Sans"/>
                <a:cs typeface="Gill Sans"/>
                <a:sym typeface="Gill Sans"/>
              </a:rPr>
              <a:t>…………..</a:t>
            </a:r>
            <a:r>
              <a:rPr lang="en" sz="1500" dirty="0">
                <a:solidFill>
                  <a:schemeClr val="dk1"/>
                </a:solidFill>
                <a:latin typeface="Gill Sans"/>
                <a:ea typeface="Gill Sans"/>
                <a:cs typeface="Gill Sans"/>
                <a:sym typeface="Gill Sans"/>
              </a:rPr>
              <a:t>Nina Shields</a:t>
            </a:r>
            <a:endParaRPr sz="1500" dirty="0">
              <a:solidFill>
                <a:schemeClr val="dk1"/>
              </a:solidFill>
              <a:latin typeface="Gill Sans"/>
              <a:ea typeface="Gill Sans"/>
              <a:cs typeface="Gill Sans"/>
              <a:sym typeface="Gill Sans"/>
            </a:endParaRPr>
          </a:p>
          <a:p>
            <a:pPr marL="1371600" lvl="0" indent="-1371600" algn="l" rtl="0">
              <a:spcBef>
                <a:spcPts val="0"/>
              </a:spcBef>
              <a:spcAft>
                <a:spcPts val="0"/>
              </a:spcAft>
              <a:buClr>
                <a:schemeClr val="dk1"/>
              </a:buClr>
              <a:buSzPts val="1100"/>
              <a:buFont typeface="Arial"/>
              <a:buNone/>
            </a:pPr>
            <a:r>
              <a:rPr lang="en" sz="1500" dirty="0">
                <a:solidFill>
                  <a:schemeClr val="dk1"/>
                </a:solidFill>
                <a:latin typeface="Gill Sans"/>
                <a:ea typeface="Gill Sans"/>
                <a:cs typeface="Gill Sans"/>
                <a:sym typeface="Gill Sans"/>
              </a:rPr>
              <a:t>Set Design &amp; Construction …...Brian Williams Kelly Williams, Thomas Kane </a:t>
            </a:r>
            <a:endParaRPr sz="1500" dirty="0">
              <a:solidFill>
                <a:schemeClr val="dk1"/>
              </a:solidFill>
              <a:latin typeface="Gill Sans"/>
              <a:ea typeface="Gill Sans"/>
              <a:cs typeface="Gill Sans"/>
              <a:sym typeface="Gill Sans"/>
            </a:endParaRPr>
          </a:p>
        </p:txBody>
      </p:sp>
      <p:sp>
        <p:nvSpPr>
          <p:cNvPr id="343" name="Google Shape;343;p57"/>
          <p:cNvSpPr txBox="1"/>
          <p:nvPr/>
        </p:nvSpPr>
        <p:spPr>
          <a:xfrm>
            <a:off x="4460025" y="571975"/>
            <a:ext cx="4332600" cy="3077756"/>
          </a:xfrm>
          <a:prstGeom prst="rect">
            <a:avLst/>
          </a:prstGeom>
          <a:noFill/>
          <a:ln>
            <a:noFill/>
          </a:ln>
        </p:spPr>
        <p:txBody>
          <a:bodyPr spcFirstLastPara="1" wrap="square" lIns="68575" tIns="68575" rIns="68575" bIns="68575"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 sz="1500" dirty="0">
                <a:solidFill>
                  <a:schemeClr val="dk1"/>
                </a:solidFill>
                <a:latin typeface="Gill Sans"/>
                <a:ea typeface="Gill Sans"/>
                <a:cs typeface="Gill Sans"/>
                <a:sym typeface="Gill Sans"/>
              </a:rPr>
              <a:t>Stage Crew ……………………..Sean Harris</a:t>
            </a:r>
            <a:endParaRPr sz="1500" dirty="0">
              <a:solidFill>
                <a:schemeClr val="dk1"/>
              </a:solidFill>
              <a:latin typeface="Gill Sans"/>
              <a:ea typeface="Gill Sans"/>
              <a:cs typeface="Gill Sans"/>
              <a:sym typeface="Gill Sans"/>
            </a:endParaRPr>
          </a:p>
          <a:p>
            <a:pPr marL="457200" marR="0" lvl="0" indent="457200" algn="l" rtl="0">
              <a:lnSpc>
                <a:spcPct val="100000"/>
              </a:lnSpc>
              <a:spcBef>
                <a:spcPts val="0"/>
              </a:spcBef>
              <a:spcAft>
                <a:spcPts val="0"/>
              </a:spcAft>
              <a:buClr>
                <a:srgbClr val="000000"/>
              </a:buClr>
              <a:buSzPts val="1500"/>
              <a:buFont typeface="Arial"/>
              <a:buNone/>
            </a:pPr>
            <a:r>
              <a:rPr lang="en" sz="1500" dirty="0">
                <a:solidFill>
                  <a:schemeClr val="dk1"/>
                </a:solidFill>
                <a:latin typeface="Gill Sans"/>
                <a:ea typeface="Gill Sans"/>
                <a:cs typeface="Gill Sans"/>
                <a:sym typeface="Gill Sans"/>
              </a:rPr>
              <a:t>     Hamann Kohlweiler, Dylan Keefe,</a:t>
            </a:r>
            <a:br>
              <a:rPr lang="en" sz="1500" dirty="0">
                <a:solidFill>
                  <a:schemeClr val="dk1"/>
                </a:solidFill>
                <a:latin typeface="Gill Sans"/>
                <a:ea typeface="Gill Sans"/>
                <a:cs typeface="Gill Sans"/>
                <a:sym typeface="Gill Sans"/>
              </a:rPr>
            </a:br>
            <a:r>
              <a:rPr lang="en" sz="1500" dirty="0">
                <a:solidFill>
                  <a:schemeClr val="dk1"/>
                </a:solidFill>
                <a:latin typeface="Gill Sans"/>
                <a:ea typeface="Gill Sans"/>
                <a:cs typeface="Gill Sans"/>
                <a:sym typeface="Gill Sans"/>
              </a:rPr>
              <a:t>              Izzy Jewell, Alexa Fetterly, Dani Vitell,         </a:t>
            </a:r>
            <a:br>
              <a:rPr lang="en" sz="1500" dirty="0">
                <a:solidFill>
                  <a:schemeClr val="dk1"/>
                </a:solidFill>
                <a:latin typeface="Gill Sans"/>
                <a:ea typeface="Gill Sans"/>
                <a:cs typeface="Gill Sans"/>
                <a:sym typeface="Gill Sans"/>
              </a:rPr>
            </a:br>
            <a:r>
              <a:rPr lang="en" sz="1500" dirty="0">
                <a:solidFill>
                  <a:schemeClr val="dk1"/>
                </a:solidFill>
                <a:latin typeface="Gill Sans"/>
                <a:ea typeface="Gill Sans"/>
                <a:cs typeface="Gill Sans"/>
                <a:sym typeface="Gill Sans"/>
              </a:rPr>
              <a:t>              </a:t>
            </a:r>
            <a:r>
              <a:rPr lang="en-US" sz="1500" dirty="0">
                <a:solidFill>
                  <a:schemeClr val="dk1"/>
                </a:solidFill>
                <a:latin typeface="Gill Sans"/>
                <a:ea typeface="Gill Sans"/>
                <a:cs typeface="Gill Sans"/>
                <a:sym typeface="Gill Sans"/>
              </a:rPr>
              <a:t>Grace Vosburgh, </a:t>
            </a:r>
            <a:r>
              <a:rPr lang="en" sz="1500" dirty="0">
                <a:solidFill>
                  <a:schemeClr val="dk1"/>
                </a:solidFill>
                <a:latin typeface="Gill Sans"/>
                <a:ea typeface="Gill Sans"/>
                <a:cs typeface="Gill Sans"/>
                <a:sym typeface="Gill Sans"/>
              </a:rPr>
              <a:t>Amelia Brandt</a:t>
            </a:r>
            <a:br>
              <a:rPr lang="en" sz="1500" dirty="0">
                <a:solidFill>
                  <a:schemeClr val="dk1"/>
                </a:solidFill>
                <a:latin typeface="Gill Sans"/>
                <a:ea typeface="Gill Sans"/>
                <a:cs typeface="Gill Sans"/>
                <a:sym typeface="Gill Sans"/>
              </a:rPr>
            </a:br>
            <a:r>
              <a:rPr lang="en" sz="1500" dirty="0">
                <a:solidFill>
                  <a:schemeClr val="dk1"/>
                </a:solidFill>
                <a:latin typeface="Gill Sans"/>
                <a:ea typeface="Gill Sans"/>
                <a:cs typeface="Gill Sans"/>
                <a:sym typeface="Gill Sans"/>
              </a:rPr>
              <a:t>              Teresa Valdez-Bain, Rachel Kavanagh</a:t>
            </a:r>
          </a:p>
          <a:p>
            <a:pPr>
              <a:buSzPts val="1500"/>
            </a:pPr>
            <a:r>
              <a:rPr lang="en-US" sz="1500" dirty="0">
                <a:solidFill>
                  <a:schemeClr val="dk1"/>
                </a:solidFill>
                <a:latin typeface="Gill Sans"/>
                <a:ea typeface="Gill Sans"/>
                <a:cs typeface="Gill Sans"/>
                <a:sym typeface="Gill Sans"/>
              </a:rPr>
              <a:t>Makeup Assistant ……………...Mary Tanner,</a:t>
            </a:r>
            <a:br>
              <a:rPr lang="en-US" sz="1500" dirty="0">
                <a:solidFill>
                  <a:schemeClr val="dk1"/>
                </a:solidFill>
                <a:latin typeface="Gill Sans"/>
                <a:ea typeface="Gill Sans"/>
                <a:cs typeface="Gill Sans"/>
                <a:sym typeface="Gill Sans"/>
              </a:rPr>
            </a:br>
            <a:r>
              <a:rPr lang="en-US" sz="1500" dirty="0">
                <a:solidFill>
                  <a:schemeClr val="dk1"/>
                </a:solidFill>
                <a:latin typeface="Gill Sans"/>
                <a:ea typeface="Gill Sans"/>
                <a:cs typeface="Gill Sans"/>
                <a:sym typeface="Gill Sans"/>
              </a:rPr>
              <a:t>                                                Mia Holloway</a:t>
            </a:r>
            <a:br>
              <a:rPr lang="en-US" sz="1500" dirty="0">
                <a:solidFill>
                  <a:schemeClr val="dk1"/>
                </a:solidFill>
                <a:latin typeface="Gill Sans"/>
                <a:ea typeface="Gill Sans"/>
                <a:cs typeface="Gill Sans"/>
                <a:sym typeface="Gill Sans"/>
              </a:rPr>
            </a:br>
            <a:endParaRPr sz="1500" dirty="0">
              <a:solidFill>
                <a:schemeClr val="dk1"/>
              </a:solidFill>
              <a:latin typeface="Gill Sans"/>
              <a:ea typeface="Gill Sans"/>
              <a:cs typeface="Gill Sans"/>
              <a:sym typeface="Gill Sans"/>
            </a:endParaRPr>
          </a:p>
          <a:p>
            <a:pPr marL="0" marR="0" lvl="0" indent="0" algn="l" rtl="0">
              <a:lnSpc>
                <a:spcPct val="100000"/>
              </a:lnSpc>
              <a:spcBef>
                <a:spcPts val="0"/>
              </a:spcBef>
              <a:spcAft>
                <a:spcPts val="0"/>
              </a:spcAft>
              <a:buClr>
                <a:srgbClr val="000000"/>
              </a:buClr>
              <a:buSzPts val="1500"/>
              <a:buFont typeface="Arial"/>
              <a:buNone/>
            </a:pPr>
            <a:r>
              <a:rPr lang="en" sz="1500" b="0" i="0" u="none" strike="noStrike" cap="none" dirty="0">
                <a:solidFill>
                  <a:schemeClr val="dk1"/>
                </a:solidFill>
                <a:latin typeface="Gill Sans"/>
                <a:ea typeface="Gill Sans"/>
                <a:cs typeface="Gill Sans"/>
                <a:sym typeface="Gill Sans"/>
              </a:rPr>
              <a:t>Concessions &amp; Public Relations</a:t>
            </a:r>
            <a:r>
              <a:rPr lang="en" sz="1500" dirty="0">
                <a:solidFill>
                  <a:schemeClr val="dk1"/>
                </a:solidFill>
                <a:latin typeface="Gill Sans"/>
                <a:ea typeface="Gill Sans"/>
                <a:cs typeface="Gill Sans"/>
                <a:sym typeface="Gill Sans"/>
              </a:rPr>
              <a:t>…</a:t>
            </a:r>
            <a:r>
              <a:rPr lang="en" sz="1500" b="0" i="0" u="none" strike="noStrike" cap="none" dirty="0">
                <a:solidFill>
                  <a:schemeClr val="dk1"/>
                </a:solidFill>
                <a:latin typeface="Gill Sans"/>
                <a:ea typeface="Gill Sans"/>
                <a:cs typeface="Gill Sans"/>
                <a:sym typeface="Gill Sans"/>
              </a:rPr>
              <a:t>Melissa Ba</a:t>
            </a:r>
            <a:r>
              <a:rPr lang="en" sz="1500" dirty="0">
                <a:solidFill>
                  <a:schemeClr val="dk1"/>
                </a:solidFill>
                <a:latin typeface="Gill Sans"/>
                <a:ea typeface="Gill Sans"/>
                <a:cs typeface="Gill Sans"/>
                <a:sym typeface="Gill Sans"/>
              </a:rPr>
              <a:t>rton</a:t>
            </a:r>
            <a:endParaRPr sz="1500" b="0" i="0" u="none" strike="noStrike" cap="none" dirty="0">
              <a:solidFill>
                <a:schemeClr val="dk1"/>
              </a:solidFill>
              <a:latin typeface="Gill Sans"/>
              <a:ea typeface="Gill Sans"/>
              <a:cs typeface="Gill Sans"/>
              <a:sym typeface="Gill Sans"/>
            </a:endParaRPr>
          </a:p>
          <a:p>
            <a:pPr marL="0" marR="0" lvl="0" indent="0" algn="l" rtl="0">
              <a:lnSpc>
                <a:spcPct val="100000"/>
              </a:lnSpc>
              <a:spcBef>
                <a:spcPts val="0"/>
              </a:spcBef>
              <a:spcAft>
                <a:spcPts val="0"/>
              </a:spcAft>
              <a:buClr>
                <a:schemeClr val="dk1"/>
              </a:buClr>
              <a:buSzPts val="800"/>
              <a:buFont typeface="Arial"/>
              <a:buNone/>
            </a:pPr>
            <a:br>
              <a:rPr lang="en" sz="1500" b="0" i="0" u="none" strike="noStrike" cap="none" dirty="0">
                <a:solidFill>
                  <a:schemeClr val="dk1"/>
                </a:solidFill>
                <a:latin typeface="Gill Sans"/>
                <a:ea typeface="Gill Sans"/>
                <a:cs typeface="Gill Sans"/>
                <a:sym typeface="Gill Sans"/>
              </a:rPr>
            </a:br>
            <a:r>
              <a:rPr lang="en" sz="1500" b="0" i="0" u="none" strike="noStrike" cap="none" dirty="0">
                <a:solidFill>
                  <a:schemeClr val="dk1"/>
                </a:solidFill>
                <a:latin typeface="Gill Sans"/>
                <a:ea typeface="Gill Sans"/>
                <a:cs typeface="Gill Sans"/>
                <a:sym typeface="Gill Sans"/>
              </a:rPr>
              <a:t>House Manager</a:t>
            </a:r>
            <a:r>
              <a:rPr lang="en" sz="1500" dirty="0">
                <a:solidFill>
                  <a:schemeClr val="dk1"/>
                </a:solidFill>
                <a:latin typeface="Gill Sans"/>
                <a:ea typeface="Gill Sans"/>
                <a:cs typeface="Gill Sans"/>
                <a:sym typeface="Gill Sans"/>
              </a:rPr>
              <a:t>………………….Holly Gray</a:t>
            </a:r>
            <a:endParaRPr sz="1100" dirty="0"/>
          </a:p>
          <a:p>
            <a:pPr marL="0" marR="0" lvl="0" indent="0" algn="l" rtl="0">
              <a:lnSpc>
                <a:spcPct val="100000"/>
              </a:lnSpc>
              <a:spcBef>
                <a:spcPts val="0"/>
              </a:spcBef>
              <a:spcAft>
                <a:spcPts val="0"/>
              </a:spcAft>
              <a:buClr>
                <a:schemeClr val="dk1"/>
              </a:buClr>
              <a:buSzPts val="800"/>
              <a:buFont typeface="Arial"/>
              <a:buNone/>
            </a:pPr>
            <a:endParaRPr sz="1100" dirty="0"/>
          </a:p>
          <a:p>
            <a:pPr marL="0" marR="0" lvl="0" indent="0" algn="l" rtl="0">
              <a:lnSpc>
                <a:spcPct val="100000"/>
              </a:lnSpc>
              <a:spcBef>
                <a:spcPts val="0"/>
              </a:spcBef>
              <a:spcAft>
                <a:spcPts val="0"/>
              </a:spcAft>
              <a:buClr>
                <a:schemeClr val="dk1"/>
              </a:buClr>
              <a:buSzPts val="800"/>
              <a:buFont typeface="Arial"/>
              <a:buNone/>
            </a:pPr>
            <a:endParaRPr sz="1500" b="0" i="0" u="none" strike="noStrike" cap="none" dirty="0">
              <a:solidFill>
                <a:schemeClr val="dk1"/>
              </a:solidFill>
              <a:latin typeface="Gill Sans"/>
              <a:ea typeface="Gill Sans"/>
              <a:cs typeface="Gill Sans"/>
              <a:sym typeface="Gill Sans"/>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58"/>
          <p:cNvSpPr txBox="1"/>
          <p:nvPr/>
        </p:nvSpPr>
        <p:spPr>
          <a:xfrm>
            <a:off x="2996727" y="365856"/>
            <a:ext cx="2575500" cy="492600"/>
          </a:xfrm>
          <a:prstGeom prst="rect">
            <a:avLst/>
          </a:prstGeom>
          <a:noFill/>
          <a:ln>
            <a:noFill/>
          </a:ln>
        </p:spPr>
        <p:txBody>
          <a:bodyPr spcFirstLastPara="1" wrap="square" lIns="68575" tIns="68575" rIns="68575" bIns="68575" anchor="t" anchorCtr="0">
            <a:spAutoFit/>
          </a:bodyPr>
          <a:lstStyle/>
          <a:p>
            <a:pPr marL="0" marR="0" lvl="0" indent="0" algn="ctr" rtl="0">
              <a:lnSpc>
                <a:spcPct val="100000"/>
              </a:lnSpc>
              <a:spcBef>
                <a:spcPts val="0"/>
              </a:spcBef>
              <a:spcAft>
                <a:spcPts val="0"/>
              </a:spcAft>
              <a:buClr>
                <a:srgbClr val="000000"/>
              </a:buClr>
              <a:buSzPts val="2300"/>
              <a:buFont typeface="Arial"/>
              <a:buNone/>
            </a:pPr>
            <a:r>
              <a:rPr lang="en" sz="2300" b="0" i="0" u="none" strike="noStrike" cap="none">
                <a:solidFill>
                  <a:schemeClr val="dk1"/>
                </a:solidFill>
                <a:latin typeface="Gill Sans"/>
                <a:ea typeface="Gill Sans"/>
                <a:cs typeface="Gill Sans"/>
                <a:sym typeface="Gill Sans"/>
              </a:rPr>
              <a:t>Special Thanks</a:t>
            </a:r>
            <a:endParaRPr sz="1500" b="0" i="0" u="none" strike="noStrike" cap="none">
              <a:solidFill>
                <a:schemeClr val="dk1"/>
              </a:solidFill>
              <a:latin typeface="Gill Sans"/>
              <a:ea typeface="Gill Sans"/>
              <a:cs typeface="Gill Sans"/>
              <a:sym typeface="Gill Sans"/>
            </a:endParaRPr>
          </a:p>
        </p:txBody>
      </p:sp>
      <p:cxnSp>
        <p:nvCxnSpPr>
          <p:cNvPr id="349" name="Google Shape;349;p58"/>
          <p:cNvCxnSpPr/>
          <p:nvPr/>
        </p:nvCxnSpPr>
        <p:spPr>
          <a:xfrm rot="10800000" flipH="1">
            <a:off x="1182080" y="792858"/>
            <a:ext cx="6575400" cy="23400"/>
          </a:xfrm>
          <a:prstGeom prst="straightConnector1">
            <a:avLst/>
          </a:prstGeom>
          <a:noFill/>
          <a:ln w="9525" cap="flat" cmpd="sng">
            <a:solidFill>
              <a:schemeClr val="dk2"/>
            </a:solidFill>
            <a:prstDash val="solid"/>
            <a:round/>
            <a:headEnd type="none" w="sm" len="sm"/>
            <a:tailEnd type="none" w="sm" len="sm"/>
          </a:ln>
        </p:spPr>
      </p:cxnSp>
      <p:sp>
        <p:nvSpPr>
          <p:cNvPr id="350" name="Google Shape;350;p58"/>
          <p:cNvSpPr txBox="1"/>
          <p:nvPr/>
        </p:nvSpPr>
        <p:spPr>
          <a:xfrm>
            <a:off x="1888225" y="1029050"/>
            <a:ext cx="4932000" cy="2288700"/>
          </a:xfrm>
          <a:prstGeom prst="rect">
            <a:avLst/>
          </a:prstGeom>
          <a:noFill/>
          <a:ln>
            <a:noFill/>
          </a:ln>
        </p:spPr>
        <p:txBody>
          <a:bodyPr spcFirstLastPara="1" wrap="square" lIns="68575" tIns="68575" rIns="68575" bIns="68575" anchor="t" anchorCtr="0">
            <a:spAutoFit/>
          </a:bodyPr>
          <a:lstStyle/>
          <a:p>
            <a:pPr marL="0" lvl="0" indent="0" algn="ctr" rtl="0">
              <a:lnSpc>
                <a:spcPct val="115000"/>
              </a:lnSpc>
              <a:spcBef>
                <a:spcPts val="1200"/>
              </a:spcBef>
              <a:spcAft>
                <a:spcPts val="0"/>
              </a:spcAft>
              <a:buClr>
                <a:schemeClr val="dk1"/>
              </a:buClr>
              <a:buSzPts val="1100"/>
              <a:buFont typeface="Arial"/>
              <a:buNone/>
            </a:pPr>
            <a:r>
              <a:rPr lang="en" sz="1500" b="1">
                <a:solidFill>
                  <a:schemeClr val="dk1"/>
                </a:solidFill>
              </a:rPr>
              <a:t>Tree of Life Ministries</a:t>
            </a:r>
            <a:br>
              <a:rPr lang="en" sz="1100" b="1">
                <a:solidFill>
                  <a:schemeClr val="dk1"/>
                </a:solidFill>
              </a:rPr>
            </a:br>
            <a:r>
              <a:rPr lang="en" sz="1100">
                <a:solidFill>
                  <a:schemeClr val="dk1"/>
                </a:solidFill>
              </a:rPr>
              <a:t>For your generous support and commitment to fostering community spirit.</a:t>
            </a:r>
            <a:endParaRPr sz="1100">
              <a:solidFill>
                <a:schemeClr val="dk1"/>
              </a:solidFill>
            </a:endParaRPr>
          </a:p>
          <a:p>
            <a:pPr marL="0" lvl="0" indent="0" algn="ctr" rtl="0">
              <a:lnSpc>
                <a:spcPct val="115000"/>
              </a:lnSpc>
              <a:spcBef>
                <a:spcPts val="1200"/>
              </a:spcBef>
              <a:spcAft>
                <a:spcPts val="0"/>
              </a:spcAft>
              <a:buClr>
                <a:schemeClr val="dk1"/>
              </a:buClr>
              <a:buSzPts val="1100"/>
              <a:buFont typeface="Arial"/>
              <a:buNone/>
            </a:pPr>
            <a:r>
              <a:rPr lang="en" sz="1500" b="1">
                <a:solidFill>
                  <a:schemeClr val="dk1"/>
                </a:solidFill>
              </a:rPr>
              <a:t>Families of Our Cast and Crew</a:t>
            </a:r>
            <a:br>
              <a:rPr lang="en" sz="1100" b="1">
                <a:solidFill>
                  <a:schemeClr val="dk1"/>
                </a:solidFill>
              </a:rPr>
            </a:br>
            <a:r>
              <a:rPr lang="en" sz="1100">
                <a:solidFill>
                  <a:schemeClr val="dk1"/>
                </a:solidFill>
              </a:rPr>
              <a:t>Your unwavering encouragement and support mean the world to us.</a:t>
            </a:r>
            <a:endParaRPr sz="1100">
              <a:solidFill>
                <a:schemeClr val="dk1"/>
              </a:solidFill>
            </a:endParaRPr>
          </a:p>
          <a:p>
            <a:pPr marL="0" lvl="0" indent="0" algn="ctr" rtl="0">
              <a:lnSpc>
                <a:spcPct val="115000"/>
              </a:lnSpc>
              <a:spcBef>
                <a:spcPts val="1200"/>
              </a:spcBef>
              <a:spcAft>
                <a:spcPts val="0"/>
              </a:spcAft>
              <a:buClr>
                <a:schemeClr val="dk1"/>
              </a:buClr>
              <a:buSzPts val="1100"/>
              <a:buFont typeface="Arial"/>
              <a:buNone/>
            </a:pPr>
            <a:r>
              <a:rPr lang="en" sz="1500" b="1">
                <a:solidFill>
                  <a:schemeClr val="dk1"/>
                </a:solidFill>
              </a:rPr>
              <a:t>Our Valued Patrons</a:t>
            </a:r>
            <a:br>
              <a:rPr lang="en" sz="1100" b="1">
                <a:solidFill>
                  <a:schemeClr val="dk1"/>
                </a:solidFill>
              </a:rPr>
            </a:br>
            <a:r>
              <a:rPr lang="en" sz="1100">
                <a:solidFill>
                  <a:schemeClr val="dk1"/>
                </a:solidFill>
              </a:rPr>
              <a:t>Thank you for continuing to support community theatre. </a:t>
            </a:r>
            <a:endParaRPr sz="1100">
              <a:solidFill>
                <a:schemeClr val="dk1"/>
              </a:solidFill>
            </a:endParaRPr>
          </a:p>
          <a:p>
            <a:pPr marL="0" lvl="0" indent="0" algn="ctr" rtl="0">
              <a:lnSpc>
                <a:spcPct val="115000"/>
              </a:lnSpc>
              <a:spcBef>
                <a:spcPts val="1200"/>
              </a:spcBef>
              <a:spcAft>
                <a:spcPts val="1200"/>
              </a:spcAft>
              <a:buClr>
                <a:schemeClr val="dk1"/>
              </a:buClr>
              <a:buSzPts val="1100"/>
              <a:buFont typeface="Arial"/>
              <a:buNone/>
            </a:pPr>
            <a:endParaRPr sz="200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TotalTime>
  <Words>2293</Words>
  <Application>Microsoft Office PowerPoint</Application>
  <PresentationFormat>On-screen Show (16:9)</PresentationFormat>
  <Paragraphs>210</Paragraphs>
  <Slides>36</Slides>
  <Notes>36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36</vt:i4>
      </vt:variant>
    </vt:vector>
  </HeadingPairs>
  <TitlesOfParts>
    <vt:vector size="43" baseType="lpstr">
      <vt:lpstr>Gill Sans</vt:lpstr>
      <vt:lpstr>Lato</vt:lpstr>
      <vt:lpstr>Comic Sans MS</vt:lpstr>
      <vt:lpstr>Arial</vt:lpstr>
      <vt:lpstr>Calibri</vt:lpstr>
      <vt:lpstr>Simple Light</vt:lpstr>
      <vt:lpstr>Simple Light</vt:lpstr>
      <vt:lpstr>A Christmas Carol</vt:lpstr>
      <vt:lpstr>   Michael Goshorn - Director</vt:lpstr>
      <vt:lpstr>   Phil Erickson - Ebenezer Scrooge</vt:lpstr>
      <vt:lpstr>Audrey Kavanagh  - Tiny Tina &amp; Ensemble</vt:lpstr>
      <vt:lpstr>Trent McIntosh - Ghost of Christmas Past &amp; Ensemble</vt:lpstr>
      <vt:lpstr>Mackenzie Gray - Banker &amp; Ensemble</vt:lpstr>
      <vt:lpstr>Hailey Barton - Banker &amp; Ensemble</vt:lpstr>
      <vt:lpstr>Dennis McCafferty - Ghost of Christmas Present</vt:lpstr>
      <vt:lpstr>Belol Nessar - Fred</vt:lpstr>
      <vt:lpstr>Penny Hauffe - Narrator One, Mrs. Fezziwig, Ms. Dilber </vt:lpstr>
      <vt:lpstr>Jon Mark Rogers - Jacob Marley</vt:lpstr>
      <vt:lpstr>Ernie Carnevale - Mr. Fezziwig &amp; Mr. Tackleton</vt:lpstr>
      <vt:lpstr>   Julie Taylor - Oppressions of Greed, Bitterness Student Director of one of the Acts</vt:lpstr>
      <vt:lpstr>Liliana Brandt - Fan &amp; Petra</vt:lpstr>
      <vt:lpstr>Melissa Barton  - Poulterer &amp; Spirit</vt:lpstr>
      <vt:lpstr>Lauren Pyles - Belle</vt:lpstr>
      <vt:lpstr>Eli Bain - Turkey Boy</vt:lpstr>
      <vt:lpstr>Kathleen Donovan - Mrs. Oliver</vt:lpstr>
      <vt:lpstr>   Eric Russell - Bob Cratchit </vt:lpstr>
      <vt:lpstr>   Violet Hafner - Ensemble</vt:lpstr>
      <vt:lpstr>    John Donovan  - Young Scrooge</vt:lpstr>
      <vt:lpstr>   Jules Darmofalski - Mrs. Bertram</vt:lpstr>
      <vt:lpstr>   Veronica Brandt - Martha Cratchit</vt:lpstr>
      <vt:lpstr>Adler Kohlweiler - Dick Wilkins, Banker, &amp; Belle’s Husband</vt:lpstr>
      <vt:lpstr>Grace Russell - Cratchit Kid &amp; Ensemble</vt:lpstr>
      <vt:lpstr>Keola Taylor - Boy Scrooge &amp; Ensemble</vt:lpstr>
      <vt:lpstr>   Wren Valdez-Bain - Martha &amp; Maid</vt:lpstr>
      <vt:lpstr>Jack Seeley - Old Joe</vt:lpstr>
      <vt:lpstr>Cheri Shields - Mrs. Applegate</vt:lpstr>
      <vt:lpstr>Karen McAnnany - Narrator Two &amp; Fred’s Wife</vt:lpstr>
      <vt:lpstr>Kailani Taylor - Mr. Harrington &amp; Topper</vt:lpstr>
      <vt:lpstr>   Rachel Russell - Cratchit Kid &amp; Ensemble</vt:lpstr>
      <vt:lpstr>   Tom Digre - Ghost of Christmas Future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Michael Goshorn</cp:lastModifiedBy>
  <cp:revision>6</cp:revision>
  <dcterms:modified xsi:type="dcterms:W3CDTF">2024-12-16T18:38:13Z</dcterms:modified>
</cp:coreProperties>
</file>